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0" r:id="rId6"/>
    <p:sldId id="262" r:id="rId7"/>
    <p:sldId id="263" r:id="rId8"/>
    <p:sldId id="264" r:id="rId9"/>
    <p:sldId id="269" r:id="rId10"/>
    <p:sldId id="265" r:id="rId11"/>
    <p:sldId id="266" r:id="rId12"/>
    <p:sldId id="268" r:id="rId13"/>
    <p:sldId id="267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gif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gif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gif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gif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dGvnjiyZ0s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\\192.168.2.2\&#1054;&#1073;&#1097;&#1072;&#1103;\&#1044;&#1080;&#1088;&#1077;&#1082;&#1090;&#1086;&#1088;\&#1064;&#1050;&#1054;&#1051;&#1068;&#1053;&#1040;&#1071;%20&#1055;&#1051;&#1040;&#1053;&#1045;&#1058;&#1040;%20&#1052;&#1048;&#1044;\&#1044;&#1083;&#1103;%20&#1086;&#1090;&#1087;&#1088;&#1072;&#1074;&#1082;&#1080;\&#1055;&#1083;&#1072;&#1085;&#1077;&#1090;&#1072;%20&#1052;&#1048;&#1044;.%20&#1055;&#1077;&#1090;&#1077;&#1096;&#1086;&#1074;&#1072;.%20&#1057;ross%20Days\&#1092;&#1086;&#1085;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653136"/>
            <a:ext cx="9144000" cy="1752600"/>
          </a:xfrm>
        </p:spPr>
        <p:txBody>
          <a:bodyPr>
            <a:normAutofit fontScale="55000" lnSpcReduction="20000"/>
          </a:bodyPr>
          <a:lstStyle/>
          <a:p>
            <a:pPr lvl="0"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Автор проекта</a:t>
            </a:r>
            <a:r>
              <a:rPr lang="ru-RU" b="1" dirty="0" smtClean="0">
                <a:solidFill>
                  <a:schemeClr val="tx1"/>
                </a:solidFill>
              </a:rPr>
              <a:t> – ученица 9 класса средней </a:t>
            </a:r>
            <a:r>
              <a:rPr lang="ru-RU" b="1" dirty="0" smtClean="0">
                <a:solidFill>
                  <a:schemeClr val="tx1"/>
                </a:solidFill>
              </a:rPr>
              <a:t>общеобразовательной</a:t>
            </a:r>
          </a:p>
          <a:p>
            <a:pPr lvl="0">
              <a:defRPr/>
            </a:pPr>
            <a:r>
              <a:rPr lang="ru-RU" b="1" dirty="0" smtClean="0">
                <a:solidFill>
                  <a:schemeClr val="tx1"/>
                </a:solidFill>
              </a:rPr>
              <a:t>школы </a:t>
            </a:r>
            <a:r>
              <a:rPr lang="ru-RU" b="1" dirty="0" smtClean="0">
                <a:solidFill>
                  <a:schemeClr val="tx1"/>
                </a:solidFill>
              </a:rPr>
              <a:t>при Посольстве России в </a:t>
            </a:r>
            <a:r>
              <a:rPr lang="ru-RU" b="1" dirty="0" smtClean="0">
                <a:solidFill>
                  <a:schemeClr val="tx1"/>
                </a:solidFill>
              </a:rPr>
              <a:t>ФРГ (</a:t>
            </a:r>
            <a:r>
              <a:rPr lang="ru-RU" b="1" dirty="0" smtClean="0">
                <a:solidFill>
                  <a:schemeClr val="tx1"/>
                </a:solidFill>
              </a:rPr>
              <a:t>Берлин) </a:t>
            </a:r>
          </a:p>
          <a:p>
            <a:pPr lvl="0">
              <a:defRPr/>
            </a:pPr>
            <a:r>
              <a:rPr lang="ru-RU" b="1" i="1" dirty="0" err="1" smtClean="0">
                <a:solidFill>
                  <a:schemeClr val="tx1"/>
                </a:solidFill>
              </a:rPr>
              <a:t>Петешова</a:t>
            </a:r>
            <a:r>
              <a:rPr lang="ru-RU" b="1" i="1" dirty="0" smtClean="0">
                <a:solidFill>
                  <a:schemeClr val="tx1"/>
                </a:solidFill>
              </a:rPr>
              <a:t> Лидия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lvl="0"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Руководители  проекта</a:t>
            </a:r>
            <a:r>
              <a:rPr lang="ru-RU" b="1" dirty="0" smtClean="0">
                <a:solidFill>
                  <a:schemeClr val="tx1"/>
                </a:solidFill>
              </a:rPr>
              <a:t>: Ушаков Андрей Анатольевич (учитель физической культуры),</a:t>
            </a:r>
          </a:p>
          <a:p>
            <a:pPr lvl="0">
              <a:defRPr/>
            </a:pPr>
            <a:r>
              <a:rPr lang="ru-RU" b="1" dirty="0" smtClean="0">
                <a:solidFill>
                  <a:schemeClr val="tx1"/>
                </a:solidFill>
              </a:rPr>
              <a:t>Ушакова Наталья Валерьевна (учитель химии и биологии),</a:t>
            </a:r>
          </a:p>
          <a:p>
            <a:pPr lvl="0">
              <a:defRPr/>
            </a:pPr>
            <a:r>
              <a:rPr lang="ru-RU" b="1" dirty="0" err="1" smtClean="0">
                <a:solidFill>
                  <a:schemeClr val="tx1"/>
                </a:solidFill>
              </a:rPr>
              <a:t>Лисенкова</a:t>
            </a:r>
            <a:r>
              <a:rPr lang="ru-RU" b="1" dirty="0" smtClean="0">
                <a:solidFill>
                  <a:schemeClr val="tx1"/>
                </a:solidFill>
              </a:rPr>
              <a:t> Ольга Ивановна (учитель русского языка и литературы).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190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611271" y="1988840"/>
            <a:ext cx="3921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CROSS DAYS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996952"/>
            <a:ext cx="669674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или «Сказка о девочке Лиде спортивного вида»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2784169"/>
            <a:ext cx="3888431" cy="25858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614847" y="5917996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2185084" y="5887623"/>
            <a:ext cx="861338" cy="913018"/>
          </a:xfrm>
          <a:prstGeom prst="rect">
            <a:avLst/>
          </a:prstGeom>
          <a:noFill/>
        </p:spPr>
      </p:pic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815647" y="1223738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441669" y="2458625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410130"/>
            <a:ext cx="1273324" cy="1298790"/>
          </a:xfrm>
          <a:prstGeom prst="rect">
            <a:avLst/>
          </a:prstGeom>
          <a:noFill/>
        </p:spPr>
      </p:pic>
      <p:pic>
        <p:nvPicPr>
          <p:cNvPr id="15" name="Рисунок 14" descr="DSC08158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88024" y="3502474"/>
            <a:ext cx="4105693" cy="27302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Скругленный прямоугольник 15"/>
          <p:cNvSpPr/>
          <p:nvPr/>
        </p:nvSpPr>
        <p:spPr>
          <a:xfrm>
            <a:off x="1979712" y="1052736"/>
            <a:ext cx="5184576" cy="144016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Рядом соперники, но уже как друзья: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 такой ситуации враждовать нельзя.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Нужна помощь – Лида протянет руку,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Так тоже постигается спортивная наука.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1939" y="2780928"/>
            <a:ext cx="3883577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979712" y="1340768"/>
            <a:ext cx="518457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Вот и финиш впереди – конец нелегкой дороги.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Главное дойти – не подвели бы ноги.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614847" y="5917996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2185084" y="5887623"/>
            <a:ext cx="861338" cy="913018"/>
          </a:xfrm>
          <a:prstGeom prst="rect">
            <a:avLst/>
          </a:prstGeom>
          <a:noFill/>
        </p:spPr>
      </p:pic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815647" y="1223738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441669" y="2458625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410130"/>
            <a:ext cx="1273324" cy="1298790"/>
          </a:xfrm>
          <a:prstGeom prst="rect">
            <a:avLst/>
          </a:prstGeom>
          <a:noFill/>
        </p:spPr>
      </p:pic>
      <p:pic>
        <p:nvPicPr>
          <p:cNvPr id="15" name="Рисунок 14" descr="DSC08158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88024" y="3502474"/>
            <a:ext cx="4105693" cy="27302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07904" y="2780927"/>
            <a:ext cx="5184576" cy="34607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979712" y="1340768"/>
            <a:ext cx="518457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Вода и медные трубы – все позади.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Еще немного, Лидочка, тебе осталось пройти.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815647" y="1223738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410130"/>
            <a:ext cx="1273324" cy="1298790"/>
          </a:xfrm>
          <a:prstGeom prst="rect">
            <a:avLst/>
          </a:prstGeom>
          <a:noFill/>
        </p:spPr>
      </p:pic>
      <p:pic>
        <p:nvPicPr>
          <p:cNvPr id="15" name="Рисунок 14" descr="DSC08158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11560" y="2780928"/>
            <a:ext cx="2352261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3351151" y="4896145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3193196" y="5887623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441669" y="2458625"/>
            <a:ext cx="861338" cy="913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2780928"/>
            <a:ext cx="2376262" cy="35643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979712" y="1340768"/>
            <a:ext cx="518457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Конечно, дошла  она до самого финала,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Никого не подвела, хоть и очень устала.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815647" y="1223738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410130"/>
            <a:ext cx="1273324" cy="1298790"/>
          </a:xfrm>
          <a:prstGeom prst="rect">
            <a:avLst/>
          </a:prstGeom>
          <a:noFill/>
        </p:spPr>
      </p:pic>
      <p:pic>
        <p:nvPicPr>
          <p:cNvPr id="15" name="Рисунок 14" descr="DSC08158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45833" y="2780928"/>
            <a:ext cx="5285980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3351151" y="4896145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3193196" y="5887623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441669" y="2458625"/>
            <a:ext cx="861338" cy="913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1628801"/>
            <a:ext cx="2856315" cy="42844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3563888" y="1556792"/>
            <a:ext cx="518457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Вот так и живет в центре </a:t>
            </a:r>
            <a:r>
              <a:rPr lang="ru-RU" smtClean="0">
                <a:solidFill>
                  <a:schemeClr val="tx1"/>
                </a:solidFill>
              </a:rPr>
              <a:t>Берлина Лида -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Прекрасная девочка спортивного вида…</a:t>
            </a:r>
          </a:p>
        </p:txBody>
      </p:sp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6015447" y="3239961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29387" y="4293096"/>
            <a:ext cx="2514613" cy="2564904"/>
          </a:xfrm>
          <a:prstGeom prst="rect">
            <a:avLst/>
          </a:prstGeom>
          <a:noFill/>
        </p:spPr>
      </p:pic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3855207" y="4536104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3193196" y="5887623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5425445" y="4926518"/>
            <a:ext cx="861338" cy="913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48213" y="2783930"/>
            <a:ext cx="4865556" cy="3243704"/>
          </a:xfrm>
          <a:prstGeom prst="rect">
            <a:avLst/>
          </a:prstGeom>
          <a:ln w="3175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259632" y="1196752"/>
            <a:ext cx="626469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 чтобы вы поняли, что«</a:t>
            </a:r>
            <a:r>
              <a:rPr lang="ru-RU" dirty="0" err="1" smtClean="0">
                <a:solidFill>
                  <a:schemeClr val="tx1"/>
                </a:solidFill>
              </a:rPr>
              <a:t>Сross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</a:t>
            </a:r>
            <a:r>
              <a:rPr lang="ru-RU" dirty="0" err="1" smtClean="0">
                <a:solidFill>
                  <a:schemeClr val="tx1"/>
                </a:solidFill>
              </a:rPr>
              <a:t>ays</a:t>
            </a:r>
            <a:r>
              <a:rPr lang="ru-RU" dirty="0" smtClean="0">
                <a:solidFill>
                  <a:schemeClr val="tx1"/>
                </a:solidFill>
              </a:rPr>
              <a:t>» - это не сказка,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Мы создали фильм  и даем вам </a:t>
            </a:r>
            <a:r>
              <a:rPr lang="ru-RU" dirty="0" smtClean="0">
                <a:solidFill>
                  <a:schemeClr val="tx1"/>
                </a:solidFill>
                <a:hlinkClick r:id="rId3"/>
              </a:rPr>
              <a:t>подсказку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кругленный прямоугольник 8"/>
          <p:cNvSpPr/>
          <p:nvPr/>
        </p:nvSpPr>
        <p:spPr>
          <a:xfrm>
            <a:off x="3203848" y="1268760"/>
            <a:ext cx="5724128" cy="144016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Верьте иль не верьте, а живет на белом свете,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 центре Берлина, девочка Лида спортивного вида.</a:t>
            </a:r>
          </a:p>
        </p:txBody>
      </p:sp>
      <p:pic>
        <p:nvPicPr>
          <p:cNvPr id="2" name="Picture 2" descr="C:\Users\43\Desktop\Cross Days\eB7HRm5X37o.gif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23528" y="1268760"/>
            <a:ext cx="2640293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6136" y="3943350"/>
            <a:ext cx="2857500" cy="2914650"/>
          </a:xfrm>
          <a:prstGeom prst="rect">
            <a:avLst/>
          </a:prstGeom>
          <a:noFill/>
        </p:spPr>
      </p:pic>
      <p:pic>
        <p:nvPicPr>
          <p:cNvPr id="1028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823444">
            <a:off x="2248623" y="5489985"/>
            <a:ext cx="1428750" cy="1514475"/>
          </a:xfrm>
          <a:prstGeom prst="rect">
            <a:avLst/>
          </a:prstGeom>
          <a:noFill/>
        </p:spPr>
      </p:pic>
      <p:pic>
        <p:nvPicPr>
          <p:cNvPr id="14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0336886" flipV="1">
            <a:off x="4379199" y="4958245"/>
            <a:ext cx="1428750" cy="1514475"/>
          </a:xfrm>
          <a:prstGeom prst="rect">
            <a:avLst/>
          </a:prstGeom>
          <a:noFill/>
        </p:spPr>
      </p:pic>
      <p:pic>
        <p:nvPicPr>
          <p:cNvPr id="15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823444">
            <a:off x="5056936" y="2825690"/>
            <a:ext cx="1428750" cy="1514475"/>
          </a:xfrm>
          <a:prstGeom prst="rect">
            <a:avLst/>
          </a:prstGeom>
          <a:noFill/>
        </p:spPr>
      </p:pic>
      <p:pic>
        <p:nvPicPr>
          <p:cNvPr id="1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2905616" flipV="1">
            <a:off x="7409766" y="2671763"/>
            <a:ext cx="1428750" cy="1514475"/>
          </a:xfrm>
          <a:prstGeom prst="rect">
            <a:avLst/>
          </a:prstGeom>
          <a:noFill/>
        </p:spPr>
      </p:pic>
      <p:pic>
        <p:nvPicPr>
          <p:cNvPr id="11" name="ф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528" y="1340769"/>
            <a:ext cx="3240360" cy="21629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DSC08158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528" y="4221088"/>
            <a:ext cx="3240359" cy="21629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Скругленный прямоугольник 9"/>
          <p:cNvSpPr/>
          <p:nvPr/>
        </p:nvSpPr>
        <p:spPr>
          <a:xfrm>
            <a:off x="3851920" y="1268760"/>
            <a:ext cx="4968552" cy="158417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Она участвовала во многих соревнованиях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 получала, побеждая, заслуженное признание.</a:t>
            </a:r>
          </a:p>
        </p:txBody>
      </p:sp>
      <p:pic>
        <p:nvPicPr>
          <p:cNvPr id="11" name="Рисунок 10" descr="DSC08158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39952" y="3435122"/>
            <a:ext cx="4538669" cy="30182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19672" y="2348880"/>
            <a:ext cx="5904656" cy="39522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DSC08158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19672" y="2348880"/>
            <a:ext cx="5904656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1268760"/>
            <a:ext cx="8208912" cy="7920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Изучала прилежно историю спортивную она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 понимала, что ей особая дистанция нужна.</a:t>
            </a:r>
          </a:p>
        </p:txBody>
      </p:sp>
      <p:pic>
        <p:nvPicPr>
          <p:cNvPr id="2051" name="Picture 3" descr="C:\Users\43\Desktop\Cross Days\start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2132856"/>
            <a:ext cx="1224136" cy="2946462"/>
          </a:xfrm>
          <a:prstGeom prst="rect">
            <a:avLst/>
          </a:prstGeom>
          <a:noFill/>
        </p:spPr>
      </p:pic>
      <p:pic>
        <p:nvPicPr>
          <p:cNvPr id="10" name="Picture 3" descr="C:\Users\43\Desktop\Cross Days\start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911538"/>
            <a:ext cx="864096" cy="2946462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539552" y="1268760"/>
            <a:ext cx="8280920" cy="7920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Мечтам, как полагается, свойственно сбываться…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Вот и для Лиды сложилась интересная ситуация.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528" y="2780928"/>
            <a:ext cx="3453451" cy="23023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51520" y="1340768"/>
            <a:ext cx="518457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 Германии по осени проходит курс выживания,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 smtClean="0">
                <a:solidFill>
                  <a:schemeClr val="tx1"/>
                </a:solidFill>
              </a:rPr>
              <a:t>Сross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</a:t>
            </a:r>
            <a:r>
              <a:rPr lang="ru-RU" dirty="0" err="1" smtClean="0">
                <a:solidFill>
                  <a:schemeClr val="tx1"/>
                </a:solidFill>
              </a:rPr>
              <a:t>ays</a:t>
            </a:r>
            <a:r>
              <a:rPr lang="ru-RU" dirty="0" smtClean="0">
                <a:solidFill>
                  <a:schemeClr val="tx1"/>
                </a:solidFill>
              </a:rPr>
              <a:t>» называется это суровое испытание.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614847" y="5917996"/>
            <a:ext cx="861338" cy="913018"/>
          </a:xfrm>
          <a:prstGeom prst="rect">
            <a:avLst/>
          </a:prstGeom>
          <a:noFill/>
        </p:spPr>
      </p:pic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2185084" y="5887623"/>
            <a:ext cx="861338" cy="913018"/>
          </a:xfrm>
          <a:prstGeom prst="rect">
            <a:avLst/>
          </a:prstGeom>
          <a:noFill/>
        </p:spPr>
      </p:pic>
      <p:pic>
        <p:nvPicPr>
          <p:cNvPr id="13" name="Рисунок 12" descr="DSC08158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355976" y="3429000"/>
            <a:ext cx="4418338" cy="29492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225644" y="2262222"/>
            <a:ext cx="861338" cy="913018"/>
          </a:xfrm>
          <a:prstGeom prst="rect">
            <a:avLst/>
          </a:prstGeom>
          <a:noFill/>
        </p:spPr>
      </p:pic>
      <p:pic>
        <p:nvPicPr>
          <p:cNvPr id="15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5799424" y="2231850"/>
            <a:ext cx="861338" cy="913018"/>
          </a:xfrm>
          <a:prstGeom prst="rect">
            <a:avLst/>
          </a:prstGeom>
          <a:noFill/>
        </p:spPr>
      </p:pic>
      <p:pic>
        <p:nvPicPr>
          <p:cNvPr id="1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455607" y="935705"/>
            <a:ext cx="861338" cy="913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1939" y="2780928"/>
            <a:ext cx="3883577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979712" y="1340768"/>
            <a:ext cx="518457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 вот Лида с друзьями в начале пути.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Ох, не знала она, что им суждено пройти!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614847" y="5917996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2185084" y="5887623"/>
            <a:ext cx="861338" cy="913018"/>
          </a:xfrm>
          <a:prstGeom prst="rect">
            <a:avLst/>
          </a:prstGeom>
          <a:noFill/>
        </p:spPr>
      </p:pic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815647" y="1223738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441669" y="2458625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410130"/>
            <a:ext cx="1273324" cy="1298790"/>
          </a:xfrm>
          <a:prstGeom prst="rect">
            <a:avLst/>
          </a:prstGeom>
          <a:noFill/>
        </p:spPr>
      </p:pic>
      <p:pic>
        <p:nvPicPr>
          <p:cNvPr id="15" name="Рисунок 14" descr="DSC08158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93517" y="3501008"/>
            <a:ext cx="4094707" cy="27332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1939" y="2780928"/>
            <a:ext cx="3883577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979712" y="1052736"/>
            <a:ext cx="5184576" cy="144016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 началась непростая битва: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Ледяная вода, грязь на лицо налипла.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 на улице осень… Дрожь тело пронзила,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Но не остановит Лиду никакая сила!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614847" y="5917996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2185084" y="5887623"/>
            <a:ext cx="861338" cy="913018"/>
          </a:xfrm>
          <a:prstGeom prst="rect">
            <a:avLst/>
          </a:prstGeom>
          <a:noFill/>
        </p:spPr>
      </p:pic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815647" y="1223738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441669" y="2458625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410130"/>
            <a:ext cx="1273324" cy="1298790"/>
          </a:xfrm>
          <a:prstGeom prst="rect">
            <a:avLst/>
          </a:prstGeom>
          <a:noFill/>
        </p:spPr>
      </p:pic>
      <p:pic>
        <p:nvPicPr>
          <p:cNvPr id="15" name="Рисунок 14" descr="DSC08158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88024" y="3501008"/>
            <a:ext cx="4105693" cy="27332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2780928"/>
            <a:ext cx="2376263" cy="35643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979712" y="1340768"/>
            <a:ext cx="518457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Разноцветные шарики, приятные с виду,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Как болото, засасывают нашу милую Лиду.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815647" y="1223738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410130"/>
            <a:ext cx="1273324" cy="1298790"/>
          </a:xfrm>
          <a:prstGeom prst="rect">
            <a:avLst/>
          </a:prstGeom>
          <a:noFill/>
        </p:spPr>
      </p:pic>
      <p:pic>
        <p:nvPicPr>
          <p:cNvPr id="15" name="Рисунок 14" descr="DSC08158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35896" y="2780928"/>
            <a:ext cx="5305854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3351151" y="4896145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3193196" y="5887623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441669" y="2458625"/>
            <a:ext cx="861338" cy="913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DSC0815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2780928"/>
            <a:ext cx="2376262" cy="35643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979712" y="1340768"/>
            <a:ext cx="5184576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Только выбралась из них, перевела дух.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 впереди - сено и колеса. </a:t>
            </a:r>
            <a:r>
              <a:rPr lang="ru-RU" dirty="0" err="1" smtClean="0">
                <a:solidFill>
                  <a:schemeClr val="tx1"/>
                </a:solidFill>
              </a:rPr>
              <a:t>Уххх</a:t>
            </a:r>
            <a:r>
              <a:rPr lang="ru-RU" dirty="0" smtClean="0">
                <a:solidFill>
                  <a:schemeClr val="tx1"/>
                </a:solidFill>
              </a:rPr>
              <a:t>!!!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7815647" y="1223738"/>
            <a:ext cx="861338" cy="913018"/>
          </a:xfrm>
          <a:prstGeom prst="rect">
            <a:avLst/>
          </a:prstGeom>
          <a:noFill/>
        </p:spPr>
      </p:pic>
      <p:pic>
        <p:nvPicPr>
          <p:cNvPr id="14" name="Picture 3" descr="C:\Users\43\Desktop\Cross Days\10269274_269526163233157_6532886172169166581_o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410130"/>
            <a:ext cx="1273324" cy="1298790"/>
          </a:xfrm>
          <a:prstGeom prst="rect">
            <a:avLst/>
          </a:prstGeom>
          <a:noFill/>
        </p:spPr>
      </p:pic>
      <p:pic>
        <p:nvPicPr>
          <p:cNvPr id="15" name="Рисунок 14" descr="DSC08158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35897" y="2780928"/>
            <a:ext cx="5305852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23444">
            <a:off x="3351151" y="4896145"/>
            <a:ext cx="861338" cy="913018"/>
          </a:xfrm>
          <a:prstGeom prst="rect">
            <a:avLst/>
          </a:prstGeom>
          <a:noFill/>
        </p:spPr>
      </p:pic>
      <p:pic>
        <p:nvPicPr>
          <p:cNvPr id="9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3193196" y="5887623"/>
            <a:ext cx="861338" cy="913018"/>
          </a:xfrm>
          <a:prstGeom prst="rect">
            <a:avLst/>
          </a:prstGeom>
          <a:noFill/>
        </p:spPr>
      </p:pic>
      <p:pic>
        <p:nvPicPr>
          <p:cNvPr id="13" name="Picture 4" descr="C:\Users\43\Desktop\Cross Days\july-29th-august-1st-iyOc8W-clipar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97713" flipH="1">
            <a:off x="7441669" y="2458625"/>
            <a:ext cx="861338" cy="913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338</Words>
  <Application>Microsoft Office PowerPoint</Application>
  <PresentationFormat>Экран (4:3)</PresentationFormat>
  <Paragraphs>54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43</dc:creator>
  <cp:lastModifiedBy>Директор</cp:lastModifiedBy>
  <cp:revision>65</cp:revision>
  <dcterms:created xsi:type="dcterms:W3CDTF">2016-10-26T07:43:39Z</dcterms:created>
  <dcterms:modified xsi:type="dcterms:W3CDTF">2017-02-27T12:52:45Z</dcterms:modified>
</cp:coreProperties>
</file>