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60" r:id="rId3"/>
    <p:sldId id="274" r:id="rId4"/>
    <p:sldId id="275" r:id="rId5"/>
    <p:sldId id="276" r:id="rId6"/>
    <p:sldId id="277" r:id="rId7"/>
    <p:sldId id="280" r:id="rId8"/>
    <p:sldId id="279" r:id="rId9"/>
    <p:sldId id="281" r:id="rId10"/>
    <p:sldId id="282" r:id="rId11"/>
    <p:sldId id="285" r:id="rId12"/>
    <p:sldId id="283" r:id="rId13"/>
    <p:sldId id="28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9072A"/>
    <a:srgbClr val="2918A8"/>
    <a:srgbClr val="A907A9"/>
    <a:srgbClr val="3366FF"/>
    <a:srgbClr val="18A83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868" autoAdjust="0"/>
  </p:normalViewPr>
  <p:slideViewPr>
    <p:cSldViewPr>
      <p:cViewPr varScale="1">
        <p:scale>
          <a:sx n="75" d="100"/>
          <a:sy n="75" d="100"/>
        </p:scale>
        <p:origin x="-96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C1B9F-9D18-4B49-9C65-485F5CA626B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33AC8-272B-4886-BD08-3303808BA4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554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133AC8-272B-4886-BD08-3303808BA42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76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F9EA08E-3C6E-4E63-BE23-A20F6C61682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CC3609D-4E5B-49B1-B777-2105BA543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3491880" y="3861048"/>
            <a:ext cx="5544616" cy="2425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                         </a:t>
            </a:r>
            <a:r>
              <a:rPr lang="ru-RU" b="1" dirty="0" smtClean="0">
                <a:solidFill>
                  <a:srgbClr val="A9072A"/>
                </a:solidFill>
              </a:rPr>
              <a:t>Выполнила:</a:t>
            </a:r>
          </a:p>
          <a:p>
            <a:pPr algn="ctr">
              <a:buNone/>
            </a:pPr>
            <a:r>
              <a:rPr lang="ru-RU" b="1" dirty="0" err="1" smtClean="0">
                <a:solidFill>
                  <a:srgbClr val="A9072A"/>
                </a:solidFill>
              </a:rPr>
              <a:t>Конопелькина</a:t>
            </a:r>
            <a:r>
              <a:rPr lang="ru-RU" b="1" dirty="0" smtClean="0">
                <a:solidFill>
                  <a:srgbClr val="A9072A"/>
                </a:solidFill>
              </a:rPr>
              <a:t> Анастасия,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A9072A"/>
                </a:solidFill>
              </a:rPr>
              <a:t>ученица 3 класса.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A9072A"/>
                </a:solidFill>
              </a:rPr>
              <a:t>Руководитель: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A9072A"/>
                </a:solidFill>
              </a:rPr>
              <a:t>Новосельцева Тамара </a:t>
            </a:r>
            <a:r>
              <a:rPr lang="ru-RU" b="1" dirty="0">
                <a:solidFill>
                  <a:srgbClr val="A9072A"/>
                </a:solidFill>
              </a:rPr>
              <a:t>А</a:t>
            </a:r>
            <a:r>
              <a:rPr lang="ru-RU" b="1" dirty="0" smtClean="0">
                <a:solidFill>
                  <a:srgbClr val="A9072A"/>
                </a:solidFill>
              </a:rPr>
              <a:t>натольевна</a:t>
            </a:r>
            <a:endParaRPr lang="ru-RU" b="1" dirty="0">
              <a:solidFill>
                <a:srgbClr val="A9072A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66429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при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Посольстве</a:t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ФРГ</a:t>
            </a:r>
            <a:b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Берлин</a:t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ДЕТСКИЕ МЕЧТЫ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20" y="3356992"/>
            <a:ext cx="2646040" cy="30906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508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612068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 ещё мама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мечтала увидеть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страны и, конечно, о большой семье и детях!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b="1" dirty="0" smtClean="0"/>
              <a:t>Моя </a:t>
            </a:r>
            <a:r>
              <a:rPr lang="ru-RU" b="1" dirty="0"/>
              <a:t>самая заветная мечта – </a:t>
            </a:r>
          </a:p>
          <a:p>
            <a:pPr marL="0" indent="0">
              <a:buNone/>
            </a:pPr>
            <a:r>
              <a:rPr lang="ru-RU" b="1" dirty="0" smtClean="0"/>
              <a:t>поехать </a:t>
            </a:r>
            <a:r>
              <a:rPr lang="ru-RU" b="1" dirty="0"/>
              <a:t>в Париж и провести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целый </a:t>
            </a:r>
            <a:r>
              <a:rPr lang="ru-RU" b="1" dirty="0"/>
              <a:t>день в Диснейленде,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с </a:t>
            </a:r>
            <a:r>
              <a:rPr lang="ru-RU" b="1" dirty="0"/>
              <a:t>моими любимыми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сказочными </a:t>
            </a:r>
            <a:r>
              <a:rPr lang="ru-RU" b="1" dirty="0"/>
              <a:t>героями!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1521" y="3406282"/>
            <a:ext cx="63139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8002" y="1236872"/>
            <a:ext cx="2381250" cy="1790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27706"/>
            <a:ext cx="2088232" cy="23762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1679" y="3643755"/>
            <a:ext cx="2796948" cy="1468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12807" y="5208384"/>
            <a:ext cx="2691641" cy="14369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238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500042"/>
            <a:ext cx="8491138" cy="62413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Я</a:t>
            </a:r>
            <a:r>
              <a:rPr lang="ru-RU" b="1" dirty="0" smtClean="0">
                <a:solidFill>
                  <a:srgbClr val="C00000"/>
                </a:solidFill>
              </a:rPr>
              <a:t> очень давно   мечтала  </a:t>
            </a:r>
            <a:r>
              <a:rPr lang="ru-RU" b="1" dirty="0">
                <a:solidFill>
                  <a:srgbClr val="C00000"/>
                </a:solidFill>
              </a:rPr>
              <a:t>о </a:t>
            </a:r>
            <a:r>
              <a:rPr lang="ru-RU" b="1" dirty="0" err="1">
                <a:solidFill>
                  <a:srgbClr val="C00000"/>
                </a:solidFill>
              </a:rPr>
              <a:t>вейвборде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 err="1">
                <a:solidFill>
                  <a:srgbClr val="C00000"/>
                </a:solidFill>
              </a:rPr>
              <a:t>гироскутере</a:t>
            </a:r>
            <a:r>
              <a:rPr lang="ru-RU" b="1" dirty="0">
                <a:solidFill>
                  <a:srgbClr val="C00000"/>
                </a:solidFill>
              </a:rPr>
              <a:t> и </a:t>
            </a:r>
            <a:r>
              <a:rPr lang="ru-RU" b="1" dirty="0" err="1" smtClean="0">
                <a:solidFill>
                  <a:srgbClr val="C00000"/>
                </a:solidFill>
              </a:rPr>
              <a:t>квадроцикле</a:t>
            </a:r>
            <a:r>
              <a:rPr lang="ru-RU" dirty="0" smtClean="0">
                <a:solidFill>
                  <a:srgbClr val="C00000"/>
                </a:solidFill>
              </a:rPr>
              <a:t>!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И вот моя мечта сбылась,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мои </a:t>
            </a:r>
            <a:r>
              <a:rPr lang="ru-RU" b="1" dirty="0">
                <a:solidFill>
                  <a:srgbClr val="00B050"/>
                </a:solidFill>
              </a:rPr>
              <a:t>родители </a:t>
            </a:r>
            <a:r>
              <a:rPr lang="ru-RU" b="1" dirty="0" smtClean="0">
                <a:solidFill>
                  <a:srgbClr val="00B050"/>
                </a:solidFill>
              </a:rPr>
              <a:t>подарили мне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на день </a:t>
            </a:r>
            <a:r>
              <a:rPr lang="ru-RU" b="1" dirty="0">
                <a:solidFill>
                  <a:srgbClr val="00B05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ождения </a:t>
            </a:r>
            <a:r>
              <a:rPr lang="ru-RU" b="1" dirty="0" err="1" smtClean="0">
                <a:solidFill>
                  <a:srgbClr val="00B050"/>
                </a:solidFill>
              </a:rPr>
              <a:t>гироскутер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  <a:endParaRPr lang="ru-RU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 ещё  мечтаю научиться вкусно готовить,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как моя мама.</a:t>
            </a:r>
          </a:p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4725144"/>
            <a:ext cx="1530408" cy="16488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276872"/>
            <a:ext cx="1713942" cy="17619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713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2060848"/>
            <a:ext cx="8568951" cy="468052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Оказалось, что наши с мамой мечты очень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похожи. </a:t>
            </a:r>
          </a:p>
          <a:p>
            <a:pPr marL="0" indent="0">
              <a:buNone/>
            </a:pPr>
            <a:r>
              <a:rPr lang="ru-RU" b="1" dirty="0" smtClean="0"/>
              <a:t>Стало </a:t>
            </a:r>
            <a:r>
              <a:rPr lang="ru-RU" b="1" dirty="0"/>
              <a:t>быть, детские мечты </a:t>
            </a:r>
            <a:r>
              <a:rPr lang="ru-RU" b="1" dirty="0" smtClean="0"/>
              <a:t> </a:t>
            </a:r>
            <a:r>
              <a:rPr lang="ru-RU" b="1" dirty="0"/>
              <a:t>осуществляются </a:t>
            </a:r>
            <a:r>
              <a:rPr lang="ru-RU" b="1" dirty="0" smtClean="0"/>
              <a:t>. И теперь я  </a:t>
            </a:r>
            <a:r>
              <a:rPr lang="ru-RU" b="1" dirty="0"/>
              <a:t>знаю твёрдо, </a:t>
            </a:r>
            <a:r>
              <a:rPr lang="ru-RU" b="1" dirty="0" smtClean="0"/>
              <a:t>что </a:t>
            </a:r>
            <a:r>
              <a:rPr lang="ru-RU" b="1" dirty="0"/>
              <a:t>если </a:t>
            </a:r>
            <a:r>
              <a:rPr lang="ru-RU" b="1" dirty="0" smtClean="0"/>
              <a:t>что-нибудь </a:t>
            </a:r>
            <a:r>
              <a:rPr lang="ru-RU" b="1" dirty="0"/>
              <a:t>сильно хотеть и делать всё </a:t>
            </a:r>
            <a:r>
              <a:rPr lang="ru-RU" b="1" dirty="0" smtClean="0"/>
              <a:t>возможное </a:t>
            </a:r>
            <a:r>
              <a:rPr lang="ru-RU" b="1" dirty="0"/>
              <a:t>для исполнения своей мечты, то эта мечта обязательно осуществится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b="1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149080"/>
            <a:ext cx="3578988" cy="23764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07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83768" y="1591056"/>
            <a:ext cx="5608133" cy="4571404"/>
          </a:xfrm>
        </p:spPr>
        <p:txBody>
          <a:bodyPr/>
          <a:lstStyle/>
          <a:p>
            <a:pPr marL="0" indent="0">
              <a:buNone/>
            </a:pPr>
            <a:r>
              <a:rPr lang="ru-RU" sz="4800" b="1" cap="all" dirty="0" smtClean="0">
                <a:solidFill>
                  <a:srgbClr val="9A57C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</a:t>
            </a:r>
            <a:r>
              <a:rPr lang="ru-RU" sz="4800" b="1" cap="all" dirty="0" smtClean="0">
                <a:solidFill>
                  <a:srgbClr val="00B0F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</a:t>
            </a:r>
            <a:r>
              <a:rPr lang="ru-RU" sz="4800" b="1" cap="all" dirty="0" smtClean="0">
                <a:solidFill>
                  <a:srgbClr val="FF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</a:t>
            </a:r>
            <a:r>
              <a:rPr lang="ru-RU" sz="4800" b="1" cap="all" dirty="0" smtClean="0">
                <a:solidFill>
                  <a:srgbClr val="FFC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</a:t>
            </a:r>
            <a:r>
              <a:rPr lang="ru-RU" sz="4800" b="1" cap="all" dirty="0" smtClean="0">
                <a:solidFill>
                  <a:srgbClr val="FF66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4800" b="1" cap="all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</a:t>
            </a:r>
            <a:r>
              <a:rPr lang="ru-RU" sz="4800" b="1" cap="all" dirty="0" smtClean="0">
                <a:solidFill>
                  <a:srgbClr val="9A57C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</a:t>
            </a:r>
            <a:r>
              <a:rPr lang="ru-RU" sz="4800" b="1" cap="all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800" b="1" cap="all" dirty="0">
                <a:solidFill>
                  <a:srgbClr val="FF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lang="ru-RU" sz="4800" b="1" cap="all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</a:t>
            </a:r>
            <a:r>
              <a:rPr lang="ru-RU" sz="4800" b="1" cap="all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4800" b="1" cap="all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</a:t>
            </a:r>
            <a:r>
              <a:rPr lang="ru-RU" sz="4800" b="1" cap="all" dirty="0" smtClean="0">
                <a:solidFill>
                  <a:srgbClr val="FF66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</a:t>
            </a:r>
            <a:r>
              <a:rPr lang="ru-RU" sz="4800" b="1" cap="all" dirty="0" smtClean="0">
                <a:solidFill>
                  <a:srgbClr val="00B0F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</a:t>
            </a:r>
            <a:r>
              <a:rPr lang="ru-RU" sz="4800" b="1" cap="all" dirty="0" smtClean="0">
                <a:solidFill>
                  <a:srgbClr val="FFC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4800" b="1" cap="all" dirty="0" smtClean="0">
                <a:solidFill>
                  <a:srgbClr val="9A57C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</a:t>
            </a:r>
            <a:r>
              <a:rPr lang="ru-RU" sz="4800" b="1" cap="all" dirty="0" smtClean="0">
                <a:solidFill>
                  <a:srgbClr val="92D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</a:t>
            </a:r>
            <a:r>
              <a:rPr lang="ru-RU" sz="4800" b="1" cap="all" dirty="0" smtClean="0">
                <a:solidFill>
                  <a:srgbClr val="FF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</a:t>
            </a:r>
            <a:r>
              <a:rPr lang="ru-RU" sz="4800" b="1" cap="all" dirty="0" smtClean="0">
                <a:solidFill>
                  <a:srgbClr val="9A57CD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</a:t>
            </a:r>
            <a:r>
              <a:rPr lang="ru-RU" sz="4800" b="1" cap="all" dirty="0" smtClean="0"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</a:t>
            </a:r>
            <a:r>
              <a:rPr lang="ru-RU" sz="4800" b="1" cap="all" dirty="0">
                <a:solidFill>
                  <a:srgbClr val="00B0F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429000"/>
            <a:ext cx="3816424" cy="2448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015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204864"/>
            <a:ext cx="8496943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Цели работы: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1.Сравнить мечты  мамы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детстве с моими мечтами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сейчас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2.Выяснить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как сбываются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мечты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этого необходимо</a:t>
            </a:r>
            <a:r>
              <a:rPr lang="ru-RU" b="1" dirty="0" smtClean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3366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7030A0"/>
                </a:solidFill>
              </a:rPr>
              <a:t>у</a:t>
            </a:r>
            <a:r>
              <a:rPr lang="ru-RU" b="1" dirty="0" smtClean="0">
                <a:solidFill>
                  <a:srgbClr val="7030A0"/>
                </a:solidFill>
              </a:rPr>
              <a:t>знать </a:t>
            </a:r>
            <a:r>
              <a:rPr lang="ru-RU" b="1" dirty="0">
                <a:solidFill>
                  <a:srgbClr val="7030A0"/>
                </a:solidFill>
              </a:rPr>
              <a:t>у мамы </a:t>
            </a:r>
            <a:r>
              <a:rPr lang="ru-RU" b="1" dirty="0" smtClean="0">
                <a:solidFill>
                  <a:srgbClr val="7030A0"/>
                </a:solidFill>
              </a:rPr>
              <a:t>о </a:t>
            </a:r>
            <a:r>
              <a:rPr lang="ru-RU" b="1" dirty="0">
                <a:solidFill>
                  <a:srgbClr val="7030A0"/>
                </a:solidFill>
              </a:rPr>
              <a:t>её </a:t>
            </a:r>
            <a:r>
              <a:rPr lang="ru-RU" b="1" dirty="0" smtClean="0">
                <a:solidFill>
                  <a:srgbClr val="7030A0"/>
                </a:solidFill>
              </a:rPr>
              <a:t>мечтах </a:t>
            </a:r>
            <a:r>
              <a:rPr lang="ru-RU" b="1" dirty="0">
                <a:solidFill>
                  <a:srgbClr val="7030A0"/>
                </a:solidFill>
              </a:rPr>
              <a:t>в детстве;</a:t>
            </a:r>
          </a:p>
          <a:p>
            <a:r>
              <a:rPr lang="ru-RU" b="1" dirty="0">
                <a:solidFill>
                  <a:srgbClr val="7030A0"/>
                </a:solidFill>
              </a:rPr>
              <a:t>р</a:t>
            </a:r>
            <a:r>
              <a:rPr lang="ru-RU" b="1" dirty="0" smtClean="0">
                <a:solidFill>
                  <a:srgbClr val="7030A0"/>
                </a:solidFill>
              </a:rPr>
              <a:t>ассказать  </a:t>
            </a:r>
            <a:r>
              <a:rPr lang="ru-RU" b="1" dirty="0">
                <a:solidFill>
                  <a:srgbClr val="7030A0"/>
                </a:solidFill>
              </a:rPr>
              <a:t>про мои мечты;</a:t>
            </a:r>
          </a:p>
          <a:p>
            <a:r>
              <a:rPr lang="ru-RU" b="1" dirty="0">
                <a:solidFill>
                  <a:srgbClr val="7030A0"/>
                </a:solidFill>
              </a:rPr>
              <a:t>с</a:t>
            </a:r>
            <a:r>
              <a:rPr lang="ru-RU" b="1" dirty="0" smtClean="0">
                <a:solidFill>
                  <a:srgbClr val="7030A0"/>
                </a:solidFill>
              </a:rPr>
              <a:t>равнить</a:t>
            </a:r>
            <a:r>
              <a:rPr lang="ru-RU" b="1" dirty="0">
                <a:solidFill>
                  <a:srgbClr val="7030A0"/>
                </a:solidFill>
              </a:rPr>
              <a:t>, похожи  ли наши мечты или чем-то отличаются;</a:t>
            </a:r>
          </a:p>
          <a:p>
            <a:r>
              <a:rPr lang="ru-RU" b="1" dirty="0">
                <a:solidFill>
                  <a:srgbClr val="7030A0"/>
                </a:solidFill>
              </a:rPr>
              <a:t>п</a:t>
            </a:r>
            <a:r>
              <a:rPr lang="ru-RU" b="1" dirty="0" smtClean="0">
                <a:solidFill>
                  <a:srgbClr val="7030A0"/>
                </a:solidFill>
              </a:rPr>
              <a:t>одумать</a:t>
            </a:r>
            <a:r>
              <a:rPr lang="ru-RU" b="1" dirty="0">
                <a:solidFill>
                  <a:srgbClr val="7030A0"/>
                </a:solidFill>
              </a:rPr>
              <a:t>, что нужно сделать, чтобы мечты сбылись.</a:t>
            </a: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A9072A"/>
                </a:solidFill>
                <a:latin typeface="Times New Roman" pitchFamily="18" charset="0"/>
                <a:cs typeface="Times New Roman" pitchFamily="18" charset="0"/>
              </a:rPr>
              <a:t>Цели и задачи </a:t>
            </a:r>
            <a:r>
              <a:rPr lang="ru-RU" b="1" dirty="0" smtClean="0">
                <a:solidFill>
                  <a:srgbClr val="A9072A"/>
                </a:solidFill>
                <a:latin typeface="Times New Roman" pitchFamily="18" charset="0"/>
                <a:cs typeface="Times New Roman" pitchFamily="18" charset="0"/>
              </a:rPr>
              <a:t> работы</a:t>
            </a:r>
            <a:r>
              <a:rPr lang="ru-RU" dirty="0">
                <a:solidFill>
                  <a:srgbClr val="A9072A"/>
                </a:solidFill>
              </a:rPr>
              <a:t/>
            </a:r>
            <a:br>
              <a:rPr lang="ru-RU" dirty="0">
                <a:solidFill>
                  <a:srgbClr val="A9072A"/>
                </a:solidFill>
              </a:rPr>
            </a:br>
            <a:endParaRPr lang="ru-RU" dirty="0">
              <a:solidFill>
                <a:srgbClr val="A9072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604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772816"/>
            <a:ext cx="8435280" cy="5085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Далеко </a:t>
            </a:r>
            <a:r>
              <a:rPr lang="ru-RU" sz="2000" b="1" dirty="0">
                <a:solidFill>
                  <a:srgbClr val="C00000"/>
                </a:solidFill>
              </a:rPr>
              <a:t>за горами, за морями, за дремучими лесами есть огромная Страна детства. Туда нельзя приехать на машине, приплыть на пароходе, даже на </a:t>
            </a:r>
            <a:r>
              <a:rPr lang="ru-RU" sz="2000" b="1" dirty="0" smtClean="0">
                <a:solidFill>
                  <a:srgbClr val="C00000"/>
                </a:solidFill>
              </a:rPr>
              <a:t>ракете прилететь </a:t>
            </a:r>
            <a:r>
              <a:rPr lang="ru-RU" sz="2000" b="1" dirty="0">
                <a:solidFill>
                  <a:srgbClr val="C00000"/>
                </a:solidFill>
              </a:rPr>
              <a:t>нельзя. Но туда можно просто перенестись на крыльях </a:t>
            </a:r>
            <a:r>
              <a:rPr lang="ru-RU" sz="2000" b="1" dirty="0" smtClean="0">
                <a:solidFill>
                  <a:srgbClr val="C00000"/>
                </a:solidFill>
              </a:rPr>
              <a:t>фантазии, вообразить этот </a:t>
            </a:r>
            <a:r>
              <a:rPr lang="ru-RU" sz="2000" b="1" dirty="0">
                <a:solidFill>
                  <a:srgbClr val="C00000"/>
                </a:solidFill>
              </a:rPr>
              <a:t>мир, придумать его </a:t>
            </a:r>
            <a:r>
              <a:rPr lang="ru-RU" sz="2000" b="1" dirty="0" smtClean="0">
                <a:solidFill>
                  <a:srgbClr val="C00000"/>
                </a:solidFill>
              </a:rPr>
              <a:t>самим, помечтать.</a:t>
            </a:r>
          </a:p>
          <a:p>
            <a:pPr marL="0" indent="0">
              <a:buNone/>
            </a:pPr>
            <a:endParaRPr lang="ru-RU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Я думаю эта тема актуальна, ведь все были детьми и имели свою </a:t>
            </a:r>
            <a:r>
              <a:rPr lang="ru-RU" sz="2000" b="1" dirty="0">
                <a:solidFill>
                  <a:srgbClr val="00B050"/>
                </a:solidFill>
              </a:rPr>
              <a:t>мечту. И  вот я решила обратиться </a:t>
            </a:r>
            <a:r>
              <a:rPr lang="ru-RU" sz="2000" b="1" dirty="0" smtClean="0">
                <a:solidFill>
                  <a:srgbClr val="00B050"/>
                </a:solidFill>
              </a:rPr>
              <a:t>к </a:t>
            </a:r>
            <a:r>
              <a:rPr lang="ru-RU" sz="2000" b="1" dirty="0">
                <a:solidFill>
                  <a:srgbClr val="00B050"/>
                </a:solidFill>
              </a:rPr>
              <a:t>маме и </a:t>
            </a:r>
            <a:r>
              <a:rPr lang="ru-RU" sz="2000" b="1" dirty="0" smtClean="0">
                <a:solidFill>
                  <a:srgbClr val="00B050"/>
                </a:solidFill>
              </a:rPr>
              <a:t>спросить, </a:t>
            </a:r>
            <a:r>
              <a:rPr lang="ru-RU" sz="2000" b="1" dirty="0">
                <a:solidFill>
                  <a:srgbClr val="00B050"/>
                </a:solidFill>
              </a:rPr>
              <a:t>о чём мечтала она в детстве </a:t>
            </a:r>
            <a:r>
              <a:rPr lang="ru-RU" sz="2000" b="1" dirty="0" smtClean="0">
                <a:solidFill>
                  <a:srgbClr val="00B050"/>
                </a:solidFill>
              </a:rPr>
              <a:t>и  </a:t>
            </a:r>
            <a:r>
              <a:rPr lang="ru-RU" sz="2000" b="1" dirty="0">
                <a:solidFill>
                  <a:srgbClr val="00B050"/>
                </a:solidFill>
              </a:rPr>
              <a:t>могут ли совпадать  наши с ней мечты.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A9072A"/>
                </a:solidFill>
              </a:rPr>
              <a:t>Актуальность темы </a:t>
            </a:r>
            <a:r>
              <a:rPr lang="ru-RU" b="1" dirty="0">
                <a:solidFill>
                  <a:srgbClr val="A9072A"/>
                </a:solidFill>
              </a:rPr>
              <a:t>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9328" y="3140968"/>
            <a:ext cx="2304256" cy="1584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6" y="5373216"/>
            <a:ext cx="1143008" cy="13159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218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A9072A"/>
                </a:solidFill>
              </a:rPr>
              <a:t>Городок мечты.</a:t>
            </a:r>
            <a:endParaRPr lang="ru-RU" b="1" dirty="0">
              <a:solidFill>
                <a:srgbClr val="A9072A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57200" y="2852936"/>
            <a:ext cx="4040187" cy="295232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некотором царстве,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Царстве-государстве,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Не за морем–океаном,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Не за тридевять земель,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Проживали мама с дочкой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городке мечты своей.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AutoShape 2" descr="https://img-fotki.yandex.ru/get/9152/121244854.14e/0_139449_7d9bf91c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747" y="2925902"/>
            <a:ext cx="2642445" cy="35197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27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924944"/>
            <a:ext cx="4104456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Здесь на улице Цветочной,</a:t>
            </a:r>
          </a:p>
          <a:p>
            <a:pPr marL="0" indent="0">
              <a:buNone/>
            </a:pPr>
            <a:r>
              <a:rPr lang="ru-RU" b="1" dirty="0" smtClean="0"/>
              <a:t>В доме номер сорок пять,</a:t>
            </a:r>
          </a:p>
          <a:p>
            <a:pPr marL="0" indent="0">
              <a:buNone/>
            </a:pPr>
            <a:r>
              <a:rPr lang="ru-RU" b="1" dirty="0" smtClean="0"/>
              <a:t>Говорили мама с дочкой,</a:t>
            </a:r>
          </a:p>
          <a:p>
            <a:pPr marL="0" indent="0">
              <a:buNone/>
            </a:pPr>
            <a:r>
              <a:rPr lang="ru-RU" b="1" dirty="0" smtClean="0"/>
              <a:t>Дочку было Настей звать.</a:t>
            </a: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A9072A"/>
                </a:solidFill>
              </a:rPr>
              <a:t>Моя семья</a:t>
            </a:r>
            <a:endParaRPr lang="ru-RU" b="1" dirty="0">
              <a:solidFill>
                <a:srgbClr val="A9072A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073969"/>
            <a:ext cx="3456384" cy="4248472"/>
          </a:xfrm>
          <a:prstGeom prst="rect">
            <a:avLst/>
          </a:prstGeom>
        </p:spPr>
      </p:pic>
      <p:pic>
        <p:nvPicPr>
          <p:cNvPr id="1026" name="Picture 2" descr="Z:\Соцков А.В\К отправке Школьная планета\улица цветочная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714884"/>
            <a:ext cx="2260591" cy="15749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9029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A9072A"/>
                </a:solidFill>
              </a:rPr>
              <a:t>Вопрос к маме:</a:t>
            </a:r>
            <a:endParaRPr lang="ru-RU" b="1" dirty="0">
              <a:solidFill>
                <a:srgbClr val="A9072A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-  </a:t>
            </a:r>
            <a:r>
              <a:rPr lang="ru-RU" sz="3400" b="1" dirty="0" smtClean="0">
                <a:solidFill>
                  <a:srgbClr val="C00000"/>
                </a:solidFill>
              </a:rPr>
              <a:t>Объясни мне, моя мама,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    Если знаешь ты ответ,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    Почему считает кто-то,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   Что чудес на свете нет</a:t>
            </a:r>
            <a:r>
              <a:rPr lang="ru-RU" sz="3400" b="1" dirty="0">
                <a:solidFill>
                  <a:srgbClr val="C00000"/>
                </a:solidFill>
              </a:rPr>
              <a:t>?</a:t>
            </a:r>
            <a:endParaRPr lang="ru-RU" sz="34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   Ты , мамуля, в своем детстве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    Ведь любила помечтать?</a:t>
            </a:r>
          </a:p>
          <a:p>
            <a:pPr>
              <a:buFontTx/>
              <a:buChar char="-"/>
            </a:pPr>
            <a:endParaRPr lang="ru-RU" sz="3400" b="1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ru-RU" sz="3400" b="1" dirty="0" smtClean="0">
                <a:solidFill>
                  <a:srgbClr val="002060"/>
                </a:solidFill>
              </a:rPr>
              <a:t>Ну, конечно, дорогая,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rgbClr val="002060"/>
                </a:solidFill>
              </a:rPr>
              <a:t>     Уж устала повторять, ЧТО…</a:t>
            </a:r>
            <a:endParaRPr lang="ru-RU" sz="3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852936"/>
            <a:ext cx="3096344" cy="3447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64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44824"/>
            <a:ext cx="7706709" cy="47525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Мечты бывают разные :               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Серьёзные и праздные.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Есть мечты большого роста,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Дорасти до них непросто.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Е</a:t>
            </a:r>
            <a:r>
              <a:rPr lang="ru-RU" b="1" dirty="0" smtClean="0">
                <a:solidFill>
                  <a:srgbClr val="C00000"/>
                </a:solidFill>
              </a:rPr>
              <a:t>сли ж мы живём с тобой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Светлой, радостной мечтой,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Она согреет сердце наше,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всё на свете станет краше.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 где свет и доброта,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Всегда сбудется мечты.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100" b="1" i="1" dirty="0" smtClean="0">
                <a:solidFill>
                  <a:srgbClr val="2918A8"/>
                </a:solidFill>
                <a:latin typeface="Arial Black" pitchFamily="34" charset="0"/>
              </a:rPr>
              <a:t>Я маму послушала очень внимательно</a:t>
            </a:r>
          </a:p>
          <a:p>
            <a:pPr marL="0" indent="0">
              <a:buNone/>
            </a:pPr>
            <a:r>
              <a:rPr lang="ru-RU" sz="2100" b="1" i="1" dirty="0" smtClean="0">
                <a:solidFill>
                  <a:srgbClr val="2918A8"/>
                </a:solidFill>
                <a:latin typeface="Arial Black" pitchFamily="34" charset="0"/>
              </a:rPr>
              <a:t>И решила сравнить наши с ней мечты основательно.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A9072A"/>
                </a:solidFill>
              </a:rPr>
              <a:t>МАМА и НАСТЯ</a:t>
            </a:r>
            <a:r>
              <a:rPr lang="ru-RU" b="1" dirty="0">
                <a:solidFill>
                  <a:srgbClr val="A9072A"/>
                </a:solidFill>
              </a:rPr>
              <a:t/>
            </a:r>
            <a:br>
              <a:rPr lang="ru-RU" b="1" dirty="0">
                <a:solidFill>
                  <a:srgbClr val="A9072A"/>
                </a:solidFill>
              </a:rPr>
            </a:br>
            <a:endParaRPr lang="ru-RU" b="1" dirty="0">
              <a:solidFill>
                <a:srgbClr val="A9072A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08920"/>
            <a:ext cx="2520280" cy="28647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371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772816"/>
            <a:ext cx="8964487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Мама мечтала котёнка иметь…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Наши с мамой мечты: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132856"/>
            <a:ext cx="54946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Мечта сбылась,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 нами живёт наш любимый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домашний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питомец – британский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котик</a:t>
            </a:r>
          </a:p>
          <a:p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Плюшик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мечтала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 врачом,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Чтоб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жили дольше,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Чтоб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счастливых было больше.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детстве она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увлечением лечила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кукол,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врач! </a:t>
            </a: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8208" y="5684285"/>
            <a:ext cx="468648" cy="3759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1990" y="4243344"/>
            <a:ext cx="1897989" cy="2211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9626" y="5055328"/>
            <a:ext cx="1555602" cy="13990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480" y="2322243"/>
            <a:ext cx="2880320" cy="16785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664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1" y="497577"/>
            <a:ext cx="5482952" cy="17169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 я  </a:t>
            </a:r>
            <a:r>
              <a:rPr lang="ru-RU" b="1" dirty="0">
                <a:solidFill>
                  <a:srgbClr val="C00000"/>
                </a:solidFill>
              </a:rPr>
              <a:t>мечтаю, чтобы у меня был щенок! Хочу, чтобы он был маленький и пушистый. </a:t>
            </a:r>
            <a:r>
              <a:rPr lang="ru-RU" b="1" dirty="0" smtClean="0">
                <a:solidFill>
                  <a:srgbClr val="C00000"/>
                </a:solidFill>
              </a:rPr>
              <a:t>Я </a:t>
            </a:r>
            <a:r>
              <a:rPr lang="ru-RU" b="1" dirty="0">
                <a:solidFill>
                  <a:srgbClr val="C00000"/>
                </a:solidFill>
              </a:rPr>
              <a:t>назвала бы его </a:t>
            </a:r>
            <a:r>
              <a:rPr lang="ru-RU" sz="3200" b="1" dirty="0" smtClean="0">
                <a:solidFill>
                  <a:srgbClr val="FF0000"/>
                </a:solidFill>
              </a:rPr>
              <a:t>Снежок</a:t>
            </a:r>
            <a:r>
              <a:rPr lang="ru-RU" sz="3200" b="1" dirty="0">
                <a:solidFill>
                  <a:srgbClr val="FF0000"/>
                </a:solidFill>
              </a:rPr>
              <a:t>!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Мы </a:t>
            </a:r>
            <a:r>
              <a:rPr lang="ru-RU" b="1" dirty="0">
                <a:solidFill>
                  <a:srgbClr val="C00000"/>
                </a:solidFill>
              </a:rPr>
              <a:t>бы с ним играли и ходили гулять.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04280" y="2714620"/>
            <a:ext cx="558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А ещё  </a:t>
            </a:r>
            <a:r>
              <a:rPr lang="ru-RU" sz="2000" b="1" dirty="0">
                <a:solidFill>
                  <a:srgbClr val="00B050"/>
                </a:solidFill>
              </a:rPr>
              <a:t>мечтаю стать дизайнером одежды… </a:t>
            </a:r>
            <a:endParaRPr lang="ru-RU" sz="2000" b="1" dirty="0" smtClean="0">
              <a:solidFill>
                <a:srgbClr val="00B050"/>
              </a:solidFill>
            </a:endParaRPr>
          </a:p>
          <a:p>
            <a:r>
              <a:rPr lang="ru-RU" sz="2000" b="1" dirty="0" smtClean="0">
                <a:solidFill>
                  <a:srgbClr val="7030A0"/>
                </a:solidFill>
              </a:rPr>
              <a:t>В </a:t>
            </a:r>
            <a:r>
              <a:rPr lang="ru-RU" sz="2000" b="1" dirty="0">
                <a:solidFill>
                  <a:srgbClr val="7030A0"/>
                </a:solidFill>
              </a:rPr>
              <a:t>свободное время я люблю </a:t>
            </a:r>
            <a:r>
              <a:rPr lang="ru-RU" sz="2000" b="1" dirty="0" smtClean="0">
                <a:solidFill>
                  <a:srgbClr val="7030A0"/>
                </a:solidFill>
              </a:rPr>
              <a:t>рисовать, особенно </a:t>
            </a:r>
            <a:r>
              <a:rPr lang="ru-RU" sz="2000" b="1" dirty="0">
                <a:solidFill>
                  <a:srgbClr val="7030A0"/>
                </a:solidFill>
              </a:rPr>
              <a:t>мне нравится придумывать разные модели одежды.   Может быть, когда я вырасту, это увлечение станет моей профессией…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58847" y="404664"/>
            <a:ext cx="2417609" cy="20100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2714620"/>
            <a:ext cx="1302989" cy="1474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97152"/>
            <a:ext cx="1512168" cy="1867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32" y="4953526"/>
            <a:ext cx="1288254" cy="17326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913" y="4717924"/>
            <a:ext cx="1548800" cy="20033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235" y="4953526"/>
            <a:ext cx="1387746" cy="17326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30" y="4953525"/>
            <a:ext cx="1355634" cy="17326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028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523</TotalTime>
  <Words>596</Words>
  <Application>Microsoft Office PowerPoint</Application>
  <PresentationFormat>Экран (4:3)</PresentationFormat>
  <Paragraphs>114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  Средняя школа при Посольстве РФ в ФРГ  г. Берлин ДЕТСКИЕ МЕЧТЫ</vt:lpstr>
      <vt:lpstr>Цели и задачи  работы </vt:lpstr>
      <vt:lpstr>Актуальность темы :</vt:lpstr>
      <vt:lpstr>Городок мечты.</vt:lpstr>
      <vt:lpstr>Моя семья</vt:lpstr>
      <vt:lpstr>Вопрос к маме:</vt:lpstr>
      <vt:lpstr>МАМА и НАСТЯ </vt:lpstr>
      <vt:lpstr>Наши с мамой мечты:</vt:lpstr>
      <vt:lpstr>Слайд 9</vt:lpstr>
      <vt:lpstr>Слайд 10</vt:lpstr>
      <vt:lpstr>Слайд 11</vt:lpstr>
      <vt:lpstr>ВЫВОД: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средняя общеобразовательная школа Ягодненского сельского поселения Комсомольского муниципального района  Хабаровского края</dc:title>
  <dc:creator>Анна</dc:creator>
  <cp:lastModifiedBy>ЕГЭ</cp:lastModifiedBy>
  <cp:revision>108</cp:revision>
  <dcterms:created xsi:type="dcterms:W3CDTF">2015-05-19T09:04:39Z</dcterms:created>
  <dcterms:modified xsi:type="dcterms:W3CDTF">2017-02-27T16:23:54Z</dcterms:modified>
</cp:coreProperties>
</file>