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7" r:id="rId3"/>
    <p:sldId id="259" r:id="rId4"/>
    <p:sldId id="260" r:id="rId5"/>
    <p:sldId id="264" r:id="rId6"/>
    <p:sldId id="270" r:id="rId7"/>
    <p:sldId id="261" r:id="rId8"/>
    <p:sldId id="268" r:id="rId9"/>
    <p:sldId id="262" r:id="rId10"/>
    <p:sldId id="263" r:id="rId11"/>
    <p:sldId id="26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6D9E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A7130-A586-4C1C-A4BD-A25D7A57716E}" type="datetimeFigureOut">
              <a:rPr lang="ru-RU" smtClean="0"/>
              <a:pPr/>
              <a:t>12.03.2015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27A91-030D-40AE-82F3-2293ED5FAB6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A7130-A586-4C1C-A4BD-A25D7A57716E}" type="datetimeFigureOut">
              <a:rPr lang="ru-RU" smtClean="0"/>
              <a:pPr/>
              <a:t>12.03.2015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27A91-030D-40AE-82F3-2293ED5FAB6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A7130-A586-4C1C-A4BD-A25D7A57716E}" type="datetimeFigureOut">
              <a:rPr lang="ru-RU" smtClean="0"/>
              <a:pPr/>
              <a:t>12.03.2015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27A91-030D-40AE-82F3-2293ED5FAB6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A7130-A586-4C1C-A4BD-A25D7A57716E}" type="datetimeFigureOut">
              <a:rPr lang="ru-RU" smtClean="0"/>
              <a:pPr/>
              <a:t>12.03.2015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27A91-030D-40AE-82F3-2293ED5FAB6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A7130-A586-4C1C-A4BD-A25D7A57716E}" type="datetimeFigureOut">
              <a:rPr lang="ru-RU" smtClean="0"/>
              <a:pPr/>
              <a:t>12.03.2015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27A91-030D-40AE-82F3-2293ED5FAB6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A7130-A586-4C1C-A4BD-A25D7A57716E}" type="datetimeFigureOut">
              <a:rPr lang="ru-RU" smtClean="0"/>
              <a:pPr/>
              <a:t>12.03.2015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27A91-030D-40AE-82F3-2293ED5FAB6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A7130-A586-4C1C-A4BD-A25D7A57716E}" type="datetimeFigureOut">
              <a:rPr lang="ru-RU" smtClean="0"/>
              <a:pPr/>
              <a:t>12.03.2015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27A91-030D-40AE-82F3-2293ED5FAB6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A7130-A586-4C1C-A4BD-A25D7A57716E}" type="datetimeFigureOut">
              <a:rPr lang="ru-RU" smtClean="0"/>
              <a:pPr/>
              <a:t>12.03.2015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27A91-030D-40AE-82F3-2293ED5FAB6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A7130-A586-4C1C-A4BD-A25D7A57716E}" type="datetimeFigureOut">
              <a:rPr lang="ru-RU" smtClean="0"/>
              <a:pPr/>
              <a:t>12.03.2015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27A91-030D-40AE-82F3-2293ED5FAB6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A7130-A586-4C1C-A4BD-A25D7A57716E}" type="datetimeFigureOut">
              <a:rPr lang="ru-RU" smtClean="0"/>
              <a:pPr/>
              <a:t>12.03.2015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27A91-030D-40AE-82F3-2293ED5FAB6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A7130-A586-4C1C-A4BD-A25D7A57716E}" type="datetimeFigureOut">
              <a:rPr lang="ru-RU" smtClean="0"/>
              <a:pPr/>
              <a:t>12.03.2015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27A91-030D-40AE-82F3-2293ED5FAB6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EA7130-A586-4C1C-A4BD-A25D7A57716E}" type="datetimeFigureOut">
              <a:rPr lang="ru-RU" smtClean="0"/>
              <a:pPr/>
              <a:t>12.03.2015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527A91-030D-40AE-82F3-2293ED5FAB6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\\192.168.2.2\&#1086;&#1073;&#1097;&#1072;&#1103;\&#1050;&#1088;&#1102;&#1082;&#1086;&#1074;&#1072;%20&#1051;.&#1042;\&#1052;&#1091;&#1083;&#1100;&#1090;%201\602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youtu.be/z8KI5c0HP0A" TargetMode="External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3" Type="http://schemas.openxmlformats.org/officeDocument/2006/relationships/image" Target="../media/image5.gif"/><Relationship Id="rId7" Type="http://schemas.openxmlformats.org/officeDocument/2006/relationships/image" Target="../media/image9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gif"/><Relationship Id="rId13" Type="http://schemas.openxmlformats.org/officeDocument/2006/relationships/image" Target="../media/image42.gif"/><Relationship Id="rId3" Type="http://schemas.openxmlformats.org/officeDocument/2006/relationships/image" Target="../media/image32.gif"/><Relationship Id="rId7" Type="http://schemas.openxmlformats.org/officeDocument/2006/relationships/image" Target="../media/image36.gif"/><Relationship Id="rId12" Type="http://schemas.openxmlformats.org/officeDocument/2006/relationships/image" Target="../media/image41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gif"/><Relationship Id="rId11" Type="http://schemas.openxmlformats.org/officeDocument/2006/relationships/image" Target="../media/image40.gif"/><Relationship Id="rId5" Type="http://schemas.openxmlformats.org/officeDocument/2006/relationships/image" Target="../media/image34.gif"/><Relationship Id="rId10" Type="http://schemas.openxmlformats.org/officeDocument/2006/relationships/image" Target="../media/image39.gif"/><Relationship Id="rId4" Type="http://schemas.openxmlformats.org/officeDocument/2006/relationships/image" Target="../media/image33.gif"/><Relationship Id="rId9" Type="http://schemas.openxmlformats.org/officeDocument/2006/relationships/image" Target="../media/image38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gif"/><Relationship Id="rId3" Type="http://schemas.openxmlformats.org/officeDocument/2006/relationships/image" Target="../media/image44.gif"/><Relationship Id="rId7" Type="http://schemas.openxmlformats.org/officeDocument/2006/relationships/image" Target="../media/image48.gif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gif"/><Relationship Id="rId5" Type="http://schemas.openxmlformats.org/officeDocument/2006/relationships/image" Target="../media/image46.png"/><Relationship Id="rId4" Type="http://schemas.openxmlformats.org/officeDocument/2006/relationships/image" Target="../media/image4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836712"/>
            <a:ext cx="7929618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Я создаю  свой сказочный мир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Рисунок 4" descr="с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6061654" y="2238363"/>
            <a:ext cx="3082346" cy="4619637"/>
          </a:xfrm>
          <a:prstGeom prst="rect">
            <a:avLst/>
          </a:prstGeom>
        </p:spPr>
      </p:pic>
      <p:pic>
        <p:nvPicPr>
          <p:cNvPr id="6" name="60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-1332656" y="2348880"/>
            <a:ext cx="1080120" cy="108012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5572140"/>
            <a:ext cx="4572000" cy="7940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Выполнил ученик 6 класса</a:t>
            </a:r>
          </a:p>
          <a:p>
            <a:pPr marL="342900" lvl="0" indent="-342900" algn="ctr">
              <a:spcBef>
                <a:spcPct val="20000"/>
              </a:spcBef>
              <a:defRPr/>
            </a:pPr>
            <a:r>
              <a:rPr lang="ru-RU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Ожегов Никита.</a:t>
            </a:r>
            <a:endParaRPr lang="ru-RU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6309321"/>
            <a:ext cx="4572000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  <a:spcAft>
                <a:spcPts val="1200"/>
              </a:spcAft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Руководитель проекта - Крюкова Л.В.</a:t>
            </a:r>
          </a:p>
        </p:txBody>
      </p:sp>
    </p:spTree>
  </p:cSld>
  <p:clrMapOvr>
    <a:masterClrMapping/>
  </p:clrMapOvr>
  <p:transition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85786" y="357166"/>
            <a:ext cx="7929618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Съёмка мультфильма и монтаж </a:t>
            </a:r>
          </a:p>
        </p:txBody>
      </p:sp>
      <p:pic>
        <p:nvPicPr>
          <p:cNvPr id="4" name="Рисунок 3" descr="Безымянный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5976" y="1772816"/>
            <a:ext cx="4454556" cy="3286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357158" y="5500702"/>
            <a:ext cx="8352928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Для съемок</a:t>
            </a:r>
            <a:r>
              <a:rPr lang="en-US" sz="2400" dirty="0" smtClean="0"/>
              <a:t> </a:t>
            </a:r>
            <a:r>
              <a:rPr lang="ru-RU" sz="2400" dirty="0" smtClean="0"/>
              <a:t>использовал фотоаппарат </a:t>
            </a:r>
            <a:r>
              <a:rPr lang="en-US" sz="2400" dirty="0" smtClean="0"/>
              <a:t>Canon</a:t>
            </a:r>
            <a:r>
              <a:rPr lang="ru-RU" sz="2400" dirty="0" smtClean="0"/>
              <a:t>.</a:t>
            </a:r>
            <a:endParaRPr lang="en-US" sz="2400" dirty="0" smtClean="0"/>
          </a:p>
          <a:p>
            <a:pPr algn="ctr"/>
            <a:r>
              <a:rPr lang="ru-RU" sz="2400" dirty="0" smtClean="0"/>
              <a:t>Для</a:t>
            </a:r>
            <a:r>
              <a:rPr lang="en-US" sz="2400" dirty="0" smtClean="0"/>
              <a:t>  </a:t>
            </a:r>
            <a:r>
              <a:rPr lang="ru-RU" sz="2400" dirty="0" smtClean="0"/>
              <a:t> монтажа </a:t>
            </a:r>
            <a:r>
              <a:rPr lang="en-US" sz="2400" dirty="0" smtClean="0"/>
              <a:t> </a:t>
            </a:r>
            <a:r>
              <a:rPr lang="ru-RU" sz="2400" dirty="0" smtClean="0"/>
              <a:t>использовал программу </a:t>
            </a:r>
            <a:r>
              <a:rPr lang="en-US" sz="2400" dirty="0" smtClean="0"/>
              <a:t> Vegas Pro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6" name="Рисунок 5" descr="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857232"/>
            <a:ext cx="3929058" cy="43834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6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Прямоугольник 3">
            <a:hlinkClick r:id="rId3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Горизонтальный свиток 5">
            <a:hlinkClick r:id="rId3"/>
          </p:cNvPr>
          <p:cNvSpPr/>
          <p:nvPr/>
        </p:nvSpPr>
        <p:spPr>
          <a:xfrm>
            <a:off x="857224" y="0"/>
            <a:ext cx="7572428" cy="1500198"/>
          </a:xfrm>
          <a:prstGeom prst="horizont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Мой мультфильм</a:t>
            </a:r>
          </a:p>
          <a:p>
            <a:pPr algn="ctr"/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«Живая шляпа»</a:t>
            </a:r>
            <a:endParaRPr lang="ru-RU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3" name="Рисунок 2" descr="convertir-video-haut.jpg">
            <a:hlinkClick r:id="rId3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71802" y="3929066"/>
            <a:ext cx="2428892" cy="26731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214414" y="3214686"/>
            <a:ext cx="7004803" cy="76944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4400" dirty="0" smtClean="0">
                <a:solidFill>
                  <a:srgbClr val="FF0000"/>
                </a:solidFill>
              </a:rPr>
              <a:t>http://</a:t>
            </a:r>
            <a:r>
              <a:rPr lang="en-US" sz="4400" dirty="0" smtClean="0">
                <a:solidFill>
                  <a:srgbClr val="FF0000"/>
                </a:solidFill>
                <a:hlinkClick r:id="rId3"/>
              </a:rPr>
              <a:t>youtu.be/z8KI5c0HP0A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hlinkClick r:id="rId3"/>
          </p:cNvPr>
          <p:cNvSpPr txBox="1"/>
          <p:nvPr/>
        </p:nvSpPr>
        <p:spPr>
          <a:xfrm>
            <a:off x="642910" y="1571612"/>
            <a:ext cx="7858180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Чтобы просмотреть мультфильм, пройдите по ссылке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IMG_2398--рнпн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8144" y="188640"/>
            <a:ext cx="2893240" cy="20608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Рисунок 15" descr="чкен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8144" y="4509120"/>
            <a:ext cx="2928958" cy="21072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Овальная выноска 12"/>
          <p:cNvSpPr/>
          <p:nvPr/>
        </p:nvSpPr>
        <p:spPr>
          <a:xfrm rot="4539407">
            <a:off x="2324518" y="3723277"/>
            <a:ext cx="3127265" cy="3245152"/>
          </a:xfrm>
          <a:prstGeom prst="wedgeEllipseCallout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Выноска-облако 5"/>
          <p:cNvSpPr/>
          <p:nvPr/>
        </p:nvSpPr>
        <p:spPr>
          <a:xfrm>
            <a:off x="428596" y="214290"/>
            <a:ext cx="5072098" cy="3071810"/>
          </a:xfrm>
          <a:prstGeom prst="cloudCallout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71538" y="857232"/>
            <a:ext cx="3643338" cy="163121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Впервые я задумался о том, чтобы стать мультипликатором, когда побывал на экскурсии на киностудии   «СОЮЗМУЛЬТФИЛЬМ».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643174" y="4357694"/>
            <a:ext cx="2428860" cy="193899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/>
              <a:t>Мне очень хочется создавать веселые, добрые мультфильмы.</a:t>
            </a:r>
            <a:endParaRPr lang="ru-RU" sz="2400" dirty="0"/>
          </a:p>
        </p:txBody>
      </p:sp>
      <p:pic>
        <p:nvPicPr>
          <p:cNvPr id="11" name="Рисунок 10" descr="7bIfU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458557">
            <a:off x="4503480" y="4115585"/>
            <a:ext cx="734275" cy="1167231"/>
          </a:xfrm>
          <a:prstGeom prst="rect">
            <a:avLst/>
          </a:prstGeom>
        </p:spPr>
      </p:pic>
      <p:pic>
        <p:nvPicPr>
          <p:cNvPr id="19" name="Рисунок 18" descr="прпаа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580112" y="2132856"/>
            <a:ext cx="3391936" cy="2571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 descr="с1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14282" y="3214686"/>
            <a:ext cx="1986043" cy="2976563"/>
          </a:xfrm>
          <a:prstGeom prst="rect">
            <a:avLst/>
          </a:prstGeom>
        </p:spPr>
      </p:pic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psd_source_open_book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-357214"/>
            <a:ext cx="8786874" cy="7572427"/>
          </a:xfrm>
          <a:prstGeom prst="rect">
            <a:avLst/>
          </a:prstGeom>
        </p:spPr>
      </p:pic>
      <p:pic>
        <p:nvPicPr>
          <p:cNvPr id="7" name="Рисунок 6" descr="21778_640.jpg"/>
          <p:cNvPicPr>
            <a:picLocks noChangeAspect="1"/>
          </p:cNvPicPr>
          <p:nvPr/>
        </p:nvPicPr>
        <p:blipFill>
          <a:blip r:embed="rId4" cstate="print"/>
          <a:srcRect l="7867" t="6294"/>
          <a:stretch>
            <a:fillRect/>
          </a:stretch>
        </p:blipFill>
        <p:spPr>
          <a:xfrm>
            <a:off x="5214942" y="1285860"/>
            <a:ext cx="2795590" cy="355416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142976" y="857232"/>
            <a:ext cx="2928958" cy="1887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de-DE" sz="2400" dirty="0" smtClean="0">
                <a:latin typeface="Showcard Gothic" pitchFamily="82" charset="0"/>
              </a:rPr>
              <a:t>„All our dreams can come true, if we have the courage to pursue them“ 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071538" y="3000372"/>
            <a:ext cx="3000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Showcard Gothic" pitchFamily="82" charset="0"/>
              </a:rPr>
              <a:t>«Все наши мечты могут сбыться, если у нас есть мужество     </a:t>
            </a:r>
          </a:p>
          <a:p>
            <a:r>
              <a:rPr lang="ru-RU" sz="2400" dirty="0" smtClean="0">
                <a:latin typeface="Showcard Gothic" pitchFamily="82" charset="0"/>
              </a:rPr>
              <a:t>            следовать за  </a:t>
            </a:r>
          </a:p>
          <a:p>
            <a:r>
              <a:rPr lang="ru-RU" sz="2400" dirty="0" smtClean="0">
                <a:latin typeface="Showcard Gothic" pitchFamily="82" charset="0"/>
              </a:rPr>
              <a:t>                       ними» 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715008" y="5000636"/>
            <a:ext cx="2218684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howcard Gothic" pitchFamily="82" charset="0"/>
              </a:rPr>
              <a:t>Уолт Дисней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2" name="Рисунок 11" descr="Vinilos decorativos para mac mickey mous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2910" y="4143380"/>
            <a:ext cx="1349704" cy="1865930"/>
          </a:xfrm>
          <a:prstGeom prst="rect">
            <a:avLst/>
          </a:prstGeom>
        </p:spPr>
      </p:pic>
      <p:pic>
        <p:nvPicPr>
          <p:cNvPr id="15" name="Рисунок 14" descr="0_6ecfb_a68e0778_XL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135364">
            <a:off x="7241788" y="965731"/>
            <a:ext cx="1357322" cy="772504"/>
          </a:xfrm>
          <a:prstGeom prst="rect">
            <a:avLst/>
          </a:prstGeom>
        </p:spPr>
      </p:pic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 rot="20633134">
            <a:off x="251215" y="538436"/>
            <a:ext cx="4071966" cy="1357322"/>
          </a:xfrm>
          <a:prstGeom prst="rect">
            <a:avLst/>
          </a:prstGeom>
        </p:spPr>
        <p:txBody>
          <a:bodyPr wrap="square">
            <a:prstTxWarp prst="textInflate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3600" b="1" dirty="0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Этот проект </a:t>
            </a:r>
            <a:endParaRPr lang="ru-RU" sz="3600" b="1" dirty="0">
              <a:ln w="1143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57686" y="214290"/>
            <a:ext cx="4572032" cy="11439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4100"/>
              </a:lnSpc>
            </a:pPr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– попытка 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приблизиться </a:t>
            </a:r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 реализации  моей мечты!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71736" y="2143116"/>
            <a:ext cx="4143404" cy="255454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ru-RU" sz="3200" dirty="0" smtClean="0"/>
              <a:t>Свой мультфильм я попытался выполнить в жанре пластилиновой мультипликации.</a:t>
            </a:r>
            <a:endParaRPr lang="ru-RU" sz="3200" dirty="0"/>
          </a:p>
        </p:txBody>
      </p:sp>
      <p:pic>
        <p:nvPicPr>
          <p:cNvPr id="8" name="Рисунок 7" descr="im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-1" y="3500438"/>
            <a:ext cx="3266453" cy="3071810"/>
          </a:xfrm>
          <a:prstGeom prst="rect">
            <a:avLst/>
          </a:prstGeom>
        </p:spPr>
      </p:pic>
      <p:pic>
        <p:nvPicPr>
          <p:cNvPr id="9" name="Рисунок 8" descr="с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6929454" y="3714752"/>
            <a:ext cx="1938378" cy="2905125"/>
          </a:xfrm>
          <a:prstGeom prst="rect">
            <a:avLst/>
          </a:prstGeom>
        </p:spPr>
      </p:pic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Овал 13"/>
          <p:cNvSpPr/>
          <p:nvPr/>
        </p:nvSpPr>
        <p:spPr>
          <a:xfrm rot="1338830">
            <a:off x="5590250" y="4323303"/>
            <a:ext cx="3571900" cy="1928826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 rot="20536208">
            <a:off x="-5482" y="4431107"/>
            <a:ext cx="3571900" cy="192882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 rot="20617009">
            <a:off x="5372593" y="1679009"/>
            <a:ext cx="3571900" cy="1928826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 rot="553817">
            <a:off x="131569" y="1702720"/>
            <a:ext cx="3571900" cy="192882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" name="Рисунок 1" descr="с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00430" y="2000240"/>
            <a:ext cx="2192607" cy="350046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85786" y="357166"/>
            <a:ext cx="7929618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Этапы работы над мультфильмом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956148">
            <a:off x="650094" y="2350439"/>
            <a:ext cx="247208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Выбор сюжета</a:t>
            </a:r>
          </a:p>
          <a:p>
            <a:pPr algn="ctr"/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20486049">
            <a:off x="588943" y="4861075"/>
            <a:ext cx="242047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Изготовление </a:t>
            </a:r>
          </a:p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декораций</a:t>
            </a:r>
            <a:endParaRPr lang="ru-RU" sz="28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20438133">
            <a:off x="5641130" y="2293848"/>
            <a:ext cx="3152951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2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Создание героев </a:t>
            </a:r>
          </a:p>
        </p:txBody>
      </p:sp>
      <p:sp>
        <p:nvSpPr>
          <p:cNvPr id="10" name="Прямоугольник 9"/>
          <p:cNvSpPr/>
          <p:nvPr/>
        </p:nvSpPr>
        <p:spPr>
          <a:xfrm rot="1186942">
            <a:off x="5911446" y="5033350"/>
            <a:ext cx="3239605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2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j-lt"/>
              </a:rPr>
              <a:t>Съёмка и монтаж</a:t>
            </a:r>
            <a:endParaRPr lang="ru-RU" sz="2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 advTm="6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1538" y="1142983"/>
            <a:ext cx="1857388" cy="296529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85786" y="357166"/>
            <a:ext cx="7929618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Выбор сюжета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929058" y="1785926"/>
            <a:ext cx="4500594" cy="120032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Для своего мультфильма я выбрал  рассказ Н.Носова  «Живая шляпа».</a:t>
            </a:r>
            <a:endParaRPr lang="ru-RU" sz="24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28596" y="4286256"/>
            <a:ext cx="6072230" cy="181588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Николай Николаевич Носов – известный детский писатель. </a:t>
            </a:r>
          </a:p>
          <a:p>
            <a:pPr algn="ctr"/>
            <a:r>
              <a:rPr lang="ru-RU" sz="2800" dirty="0" smtClean="0"/>
              <a:t>Его рассказы - это удивительные, забавные и поучительные истории.</a:t>
            </a:r>
            <a:endParaRPr lang="ru-RU" sz="2800" dirty="0"/>
          </a:p>
        </p:txBody>
      </p:sp>
      <p:pic>
        <p:nvPicPr>
          <p:cNvPr id="1026" name="Picture 2" descr="http://900igr.net/datai/literatura/Rasskazy-i-skazki-Nosova/0004-007-Nikolaj-Nikolaevich-Nosov-1908-197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2" y="3714752"/>
            <a:ext cx="2143138" cy="2857520"/>
          </a:xfrm>
          <a:prstGeom prst="rect">
            <a:avLst/>
          </a:prstGeom>
          <a:noFill/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357166"/>
            <a:ext cx="7929618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Создание героев мультфильма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" name="Рисунок 2" descr="IMG_4453-2.png"/>
          <p:cNvPicPr>
            <a:picLocks noChangeAspect="1"/>
          </p:cNvPicPr>
          <p:nvPr/>
        </p:nvPicPr>
        <p:blipFill>
          <a:blip r:embed="rId3" cstate="print"/>
          <a:srcRect l="4934" t="6579" r="11183" b="2960"/>
          <a:stretch>
            <a:fillRect/>
          </a:stretch>
        </p:blipFill>
        <p:spPr>
          <a:xfrm>
            <a:off x="214282" y="1214422"/>
            <a:ext cx="1775559" cy="2872228"/>
          </a:xfrm>
          <a:prstGeom prst="rect">
            <a:avLst/>
          </a:prstGeom>
        </p:spPr>
      </p:pic>
      <p:pic>
        <p:nvPicPr>
          <p:cNvPr id="4" name="Рисунок 3" descr="кош-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41090" y="1571612"/>
            <a:ext cx="2260331" cy="350046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4282" y="4071942"/>
            <a:ext cx="1928826" cy="40011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Котенок Васька</a:t>
            </a:r>
            <a:endParaRPr lang="ru-RU" sz="2000" dirty="0"/>
          </a:p>
        </p:txBody>
      </p:sp>
      <p:grpSp>
        <p:nvGrpSpPr>
          <p:cNvPr id="19" name="Группа 18"/>
          <p:cNvGrpSpPr/>
          <p:nvPr/>
        </p:nvGrpSpPr>
        <p:grpSpPr>
          <a:xfrm>
            <a:off x="4857752" y="3143248"/>
            <a:ext cx="1285884" cy="1857387"/>
            <a:chOff x="6286512" y="3000372"/>
            <a:chExt cx="1357322" cy="1719255"/>
          </a:xfrm>
        </p:grpSpPr>
        <p:pic>
          <p:nvPicPr>
            <p:cNvPr id="6" name="Рисунок 5" descr="туловище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286512" y="3000372"/>
              <a:ext cx="1214446" cy="1714512"/>
            </a:xfrm>
            <a:prstGeom prst="rect">
              <a:avLst/>
            </a:prstGeom>
          </p:spPr>
        </p:pic>
        <p:pic>
          <p:nvPicPr>
            <p:cNvPr id="7" name="Рисунок 6" descr="нога1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357950" y="3214686"/>
              <a:ext cx="599062" cy="1504941"/>
            </a:xfrm>
            <a:prstGeom prst="rect">
              <a:avLst/>
            </a:prstGeom>
          </p:spPr>
        </p:pic>
        <p:pic>
          <p:nvPicPr>
            <p:cNvPr id="8" name="Рисунок 7" descr="нога-2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929454" y="3214686"/>
              <a:ext cx="714380" cy="1459067"/>
            </a:xfrm>
            <a:prstGeom prst="rect">
              <a:avLst/>
            </a:prstGeom>
          </p:spPr>
        </p:pic>
      </p:grpSp>
      <p:grpSp>
        <p:nvGrpSpPr>
          <p:cNvPr id="24" name="Группа 23"/>
          <p:cNvGrpSpPr/>
          <p:nvPr/>
        </p:nvGrpSpPr>
        <p:grpSpPr>
          <a:xfrm>
            <a:off x="5000628" y="1428736"/>
            <a:ext cx="928694" cy="1071570"/>
            <a:chOff x="5643570" y="1357298"/>
            <a:chExt cx="1046107" cy="1143008"/>
          </a:xfrm>
        </p:grpSpPr>
        <p:pic>
          <p:nvPicPr>
            <p:cNvPr id="10" name="Рисунок 9" descr="ухо-2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286512" y="1357299"/>
              <a:ext cx="403165" cy="428628"/>
            </a:xfrm>
            <a:prstGeom prst="rect">
              <a:avLst/>
            </a:prstGeom>
          </p:spPr>
        </p:pic>
        <p:pic>
          <p:nvPicPr>
            <p:cNvPr id="11" name="Рисунок 10" descr="ухо.pn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rot="20083806">
              <a:off x="5643570" y="1357298"/>
              <a:ext cx="365462" cy="428628"/>
            </a:xfrm>
            <a:prstGeom prst="rect">
              <a:avLst/>
            </a:prstGeom>
          </p:spPr>
        </p:pic>
        <p:pic>
          <p:nvPicPr>
            <p:cNvPr id="9" name="Рисунок 8" descr="голова.png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786446" y="1428736"/>
              <a:ext cx="785818" cy="1071570"/>
            </a:xfrm>
            <a:prstGeom prst="rect">
              <a:avLst/>
            </a:prstGeom>
          </p:spPr>
        </p:pic>
      </p:grpSp>
      <p:grpSp>
        <p:nvGrpSpPr>
          <p:cNvPr id="25" name="Группа 24"/>
          <p:cNvGrpSpPr/>
          <p:nvPr/>
        </p:nvGrpSpPr>
        <p:grpSpPr>
          <a:xfrm>
            <a:off x="6500826" y="1428736"/>
            <a:ext cx="928694" cy="1000132"/>
            <a:chOff x="7072330" y="1428736"/>
            <a:chExt cx="1046107" cy="1143008"/>
          </a:xfrm>
        </p:grpSpPr>
        <p:pic>
          <p:nvPicPr>
            <p:cNvPr id="16" name="Рисунок 15" descr="ухо-2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715272" y="1428737"/>
              <a:ext cx="403165" cy="428628"/>
            </a:xfrm>
            <a:prstGeom prst="rect">
              <a:avLst/>
            </a:prstGeom>
          </p:spPr>
        </p:pic>
        <p:pic>
          <p:nvPicPr>
            <p:cNvPr id="17" name="Рисунок 16" descr="ухо.pn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rot="20083806">
              <a:off x="7072330" y="1428736"/>
              <a:ext cx="365462" cy="428628"/>
            </a:xfrm>
            <a:prstGeom prst="rect">
              <a:avLst/>
            </a:prstGeom>
          </p:spPr>
        </p:pic>
        <p:pic>
          <p:nvPicPr>
            <p:cNvPr id="18" name="Рисунок 17" descr="голова.png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215206" y="1500174"/>
              <a:ext cx="785818" cy="1071570"/>
            </a:xfrm>
            <a:prstGeom prst="rect">
              <a:avLst/>
            </a:prstGeom>
          </p:spPr>
        </p:pic>
        <p:pic>
          <p:nvPicPr>
            <p:cNvPr id="12" name="Рисунок 11" descr="гл2.png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358082" y="1785926"/>
              <a:ext cx="233565" cy="219551"/>
            </a:xfrm>
            <a:prstGeom prst="rect">
              <a:avLst/>
            </a:prstGeom>
          </p:spPr>
        </p:pic>
        <p:pic>
          <p:nvPicPr>
            <p:cNvPr id="13" name="Рисунок 12" descr="гл1.png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715272" y="1785926"/>
              <a:ext cx="187779" cy="207545"/>
            </a:xfrm>
            <a:prstGeom prst="rect">
              <a:avLst/>
            </a:prstGeom>
          </p:spPr>
        </p:pic>
        <p:pic>
          <p:nvPicPr>
            <p:cNvPr id="14" name="Рисунок 13" descr="нос.png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572396" y="2000240"/>
              <a:ext cx="143352" cy="166688"/>
            </a:xfrm>
            <a:prstGeom prst="rect">
              <a:avLst/>
            </a:prstGeom>
          </p:spPr>
        </p:pic>
      </p:grpSp>
      <p:grpSp>
        <p:nvGrpSpPr>
          <p:cNvPr id="53" name="Группа 52"/>
          <p:cNvGrpSpPr/>
          <p:nvPr/>
        </p:nvGrpSpPr>
        <p:grpSpPr>
          <a:xfrm>
            <a:off x="7786710" y="1857365"/>
            <a:ext cx="1143008" cy="2075691"/>
            <a:chOff x="7786710" y="2214554"/>
            <a:chExt cx="1143008" cy="2414611"/>
          </a:xfrm>
        </p:grpSpPr>
        <p:grpSp>
          <p:nvGrpSpPr>
            <p:cNvPr id="45" name="Группа 44"/>
            <p:cNvGrpSpPr/>
            <p:nvPr/>
          </p:nvGrpSpPr>
          <p:grpSpPr>
            <a:xfrm>
              <a:off x="7786710" y="2857496"/>
              <a:ext cx="1143008" cy="1771669"/>
              <a:chOff x="6357950" y="3214686"/>
              <a:chExt cx="1143008" cy="1771669"/>
            </a:xfrm>
          </p:grpSpPr>
          <p:pic>
            <p:nvPicPr>
              <p:cNvPr id="46" name="Рисунок 45" descr="хвост.png"/>
              <p:cNvPicPr>
                <a:picLocks noChangeAspect="1"/>
              </p:cNvPicPr>
              <p:nvPr/>
            </p:nvPicPr>
            <p:blipFill>
              <a:blip r:embed="rId14" cstate="print"/>
              <a:stretch>
                <a:fillRect/>
              </a:stretch>
            </p:blipFill>
            <p:spPr>
              <a:xfrm rot="20134841">
                <a:off x="6962182" y="3685825"/>
                <a:ext cx="487071" cy="1300530"/>
              </a:xfrm>
              <a:prstGeom prst="rect">
                <a:avLst/>
              </a:prstGeom>
            </p:spPr>
          </p:pic>
          <p:grpSp>
            <p:nvGrpSpPr>
              <p:cNvPr id="47" name="Группа 39"/>
              <p:cNvGrpSpPr/>
              <p:nvPr/>
            </p:nvGrpSpPr>
            <p:grpSpPr>
              <a:xfrm>
                <a:off x="6357950" y="3214686"/>
                <a:ext cx="1143008" cy="1647817"/>
                <a:chOff x="6286512" y="3000372"/>
                <a:chExt cx="1357322" cy="1719255"/>
              </a:xfrm>
            </p:grpSpPr>
            <p:pic>
              <p:nvPicPr>
                <p:cNvPr id="48" name="Рисунок 47" descr="туловище.png"/>
                <p:cNvPicPr>
                  <a:picLocks noChangeAspect="1"/>
                </p:cNvPicPr>
                <p:nvPr/>
              </p:nvPicPr>
              <p:blipFill>
                <a:blip r:embed="rId5" cstate="print"/>
                <a:stretch>
                  <a:fillRect/>
                </a:stretch>
              </p:blipFill>
              <p:spPr>
                <a:xfrm>
                  <a:off x="6286512" y="3000372"/>
                  <a:ext cx="1214446" cy="1714512"/>
                </a:xfrm>
                <a:prstGeom prst="rect">
                  <a:avLst/>
                </a:prstGeom>
              </p:spPr>
            </p:pic>
            <p:pic>
              <p:nvPicPr>
                <p:cNvPr id="49" name="Рисунок 48" descr="нога1.png"/>
                <p:cNvPicPr>
                  <a:picLocks noChangeAspect="1"/>
                </p:cNvPicPr>
                <p:nvPr/>
              </p:nvPicPr>
              <p:blipFill>
                <a:blip r:embed="rId6" cstate="print"/>
                <a:stretch>
                  <a:fillRect/>
                </a:stretch>
              </p:blipFill>
              <p:spPr>
                <a:xfrm>
                  <a:off x="6357950" y="3214686"/>
                  <a:ext cx="599062" cy="1504941"/>
                </a:xfrm>
                <a:prstGeom prst="rect">
                  <a:avLst/>
                </a:prstGeom>
              </p:spPr>
            </p:pic>
            <p:pic>
              <p:nvPicPr>
                <p:cNvPr id="50" name="Рисунок 49" descr="нога-2.png"/>
                <p:cNvPicPr>
                  <a:picLocks noChangeAspect="1"/>
                </p:cNvPicPr>
                <p:nvPr/>
              </p:nvPicPr>
              <p:blipFill>
                <a:blip r:embed="rId7" cstate="print"/>
                <a:stretch>
                  <a:fillRect/>
                </a:stretch>
              </p:blipFill>
              <p:spPr>
                <a:xfrm>
                  <a:off x="6929454" y="3214686"/>
                  <a:ext cx="714380" cy="1459067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33" name="Группа 32"/>
            <p:cNvGrpSpPr/>
            <p:nvPr/>
          </p:nvGrpSpPr>
          <p:grpSpPr>
            <a:xfrm>
              <a:off x="7858148" y="2214554"/>
              <a:ext cx="928694" cy="1000132"/>
              <a:chOff x="7072330" y="1428736"/>
              <a:chExt cx="1046107" cy="1143008"/>
            </a:xfrm>
          </p:grpSpPr>
          <p:pic>
            <p:nvPicPr>
              <p:cNvPr id="34" name="Рисунок 33" descr="ухо-2.png"/>
              <p:cNvPicPr>
                <a:picLocks noChangeAspect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7715272" y="1428737"/>
                <a:ext cx="403165" cy="428628"/>
              </a:xfrm>
              <a:prstGeom prst="rect">
                <a:avLst/>
              </a:prstGeom>
            </p:spPr>
          </p:pic>
          <p:pic>
            <p:nvPicPr>
              <p:cNvPr id="35" name="Рисунок 34" descr="ухо.png"/>
              <p:cNvPicPr>
                <a:picLocks noChangeAspect="1"/>
              </p:cNvPicPr>
              <p:nvPr/>
            </p:nvPicPr>
            <p:blipFill>
              <a:blip r:embed="rId9" cstate="print"/>
              <a:stretch>
                <a:fillRect/>
              </a:stretch>
            </p:blipFill>
            <p:spPr>
              <a:xfrm rot="20083806">
                <a:off x="7072330" y="1428736"/>
                <a:ext cx="365462" cy="428628"/>
              </a:xfrm>
              <a:prstGeom prst="rect">
                <a:avLst/>
              </a:prstGeom>
            </p:spPr>
          </p:pic>
          <p:pic>
            <p:nvPicPr>
              <p:cNvPr id="36" name="Рисунок 35" descr="голова.png"/>
              <p:cNvPicPr>
                <a:picLocks noChangeAspect="1"/>
              </p:cNvPicPr>
              <p:nvPr/>
            </p:nvPicPr>
            <p:blipFill>
              <a:blip r:embed="rId10" cstate="print"/>
              <a:stretch>
                <a:fillRect/>
              </a:stretch>
            </p:blipFill>
            <p:spPr>
              <a:xfrm>
                <a:off x="7215206" y="1500174"/>
                <a:ext cx="785818" cy="1071570"/>
              </a:xfrm>
              <a:prstGeom prst="rect">
                <a:avLst/>
              </a:prstGeom>
            </p:spPr>
          </p:pic>
          <p:pic>
            <p:nvPicPr>
              <p:cNvPr id="37" name="Рисунок 36" descr="гл2.png"/>
              <p:cNvPicPr>
                <a:picLocks noChangeAspect="1"/>
              </p:cNvPicPr>
              <p:nvPr/>
            </p:nvPicPr>
            <p:blipFill>
              <a:blip r:embed="rId11" cstate="print"/>
              <a:stretch>
                <a:fillRect/>
              </a:stretch>
            </p:blipFill>
            <p:spPr>
              <a:xfrm>
                <a:off x="7358082" y="1785926"/>
                <a:ext cx="233565" cy="219551"/>
              </a:xfrm>
              <a:prstGeom prst="rect">
                <a:avLst/>
              </a:prstGeom>
            </p:spPr>
          </p:pic>
          <p:pic>
            <p:nvPicPr>
              <p:cNvPr id="38" name="Рисунок 37" descr="гл1.png"/>
              <p:cNvPicPr>
                <a:picLocks noChangeAspect="1"/>
              </p:cNvPicPr>
              <p:nvPr/>
            </p:nvPicPr>
            <p:blipFill>
              <a:blip r:embed="rId12" cstate="print"/>
              <a:stretch>
                <a:fillRect/>
              </a:stretch>
            </p:blipFill>
            <p:spPr>
              <a:xfrm>
                <a:off x="7715272" y="1785926"/>
                <a:ext cx="187779" cy="207545"/>
              </a:xfrm>
              <a:prstGeom prst="rect">
                <a:avLst/>
              </a:prstGeom>
            </p:spPr>
          </p:pic>
          <p:pic>
            <p:nvPicPr>
              <p:cNvPr id="39" name="Рисунок 38" descr="нос.png"/>
              <p:cNvPicPr>
                <a:picLocks noChangeAspect="1"/>
              </p:cNvPicPr>
              <p:nvPr/>
            </p:nvPicPr>
            <p:blipFill>
              <a:blip r:embed="rId13" cstate="print"/>
              <a:stretch>
                <a:fillRect/>
              </a:stretch>
            </p:blipFill>
            <p:spPr>
              <a:xfrm>
                <a:off x="7572396" y="2000240"/>
                <a:ext cx="143352" cy="166688"/>
              </a:xfrm>
              <a:prstGeom prst="rect">
                <a:avLst/>
              </a:prstGeom>
            </p:spPr>
          </p:pic>
        </p:grpSp>
      </p:grpSp>
      <p:grpSp>
        <p:nvGrpSpPr>
          <p:cNvPr id="44" name="Группа 43"/>
          <p:cNvGrpSpPr/>
          <p:nvPr/>
        </p:nvGrpSpPr>
        <p:grpSpPr>
          <a:xfrm>
            <a:off x="6429388" y="3143248"/>
            <a:ext cx="1285884" cy="1857388"/>
            <a:chOff x="6357950" y="3214686"/>
            <a:chExt cx="1143008" cy="1771669"/>
          </a:xfrm>
        </p:grpSpPr>
        <p:pic>
          <p:nvPicPr>
            <p:cNvPr id="15" name="Рисунок 14" descr="хвост.png"/>
            <p:cNvPicPr>
              <a:picLocks noChangeAspect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 rot="20134841">
              <a:off x="6962182" y="3685825"/>
              <a:ext cx="487071" cy="1300530"/>
            </a:xfrm>
            <a:prstGeom prst="rect">
              <a:avLst/>
            </a:prstGeom>
          </p:spPr>
        </p:pic>
        <p:grpSp>
          <p:nvGrpSpPr>
            <p:cNvPr id="40" name="Группа 39"/>
            <p:cNvGrpSpPr/>
            <p:nvPr/>
          </p:nvGrpSpPr>
          <p:grpSpPr>
            <a:xfrm>
              <a:off x="6357950" y="3214686"/>
              <a:ext cx="1143008" cy="1647817"/>
              <a:chOff x="6286512" y="3000372"/>
              <a:chExt cx="1357322" cy="1719255"/>
            </a:xfrm>
          </p:grpSpPr>
          <p:pic>
            <p:nvPicPr>
              <p:cNvPr id="41" name="Рисунок 40" descr="туловище.png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6286512" y="3000372"/>
                <a:ext cx="1214446" cy="1714512"/>
              </a:xfrm>
              <a:prstGeom prst="rect">
                <a:avLst/>
              </a:prstGeom>
            </p:spPr>
          </p:pic>
          <p:pic>
            <p:nvPicPr>
              <p:cNvPr id="42" name="Рисунок 41" descr="нога1.png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6357950" y="3214686"/>
                <a:ext cx="599062" cy="1504941"/>
              </a:xfrm>
              <a:prstGeom prst="rect">
                <a:avLst/>
              </a:prstGeom>
            </p:spPr>
          </p:pic>
          <p:pic>
            <p:nvPicPr>
              <p:cNvPr id="43" name="Рисунок 42" descr="нога-2.png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6929454" y="3214686"/>
                <a:ext cx="714380" cy="1459067"/>
              </a:xfrm>
              <a:prstGeom prst="rect">
                <a:avLst/>
              </a:prstGeom>
            </p:spPr>
          </p:pic>
        </p:grpSp>
      </p:grpSp>
      <p:sp>
        <p:nvSpPr>
          <p:cNvPr id="51" name="TextBox 50"/>
          <p:cNvSpPr txBox="1"/>
          <p:nvPr/>
        </p:nvSpPr>
        <p:spPr>
          <a:xfrm>
            <a:off x="2500298" y="5500702"/>
            <a:ext cx="2357454" cy="4001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Детали для котенка</a:t>
            </a:r>
            <a:endParaRPr lang="ru-RU" sz="2000" dirty="0"/>
          </a:p>
        </p:txBody>
      </p:sp>
      <p:sp>
        <p:nvSpPr>
          <p:cNvPr id="54" name="TextBox 53"/>
          <p:cNvSpPr txBox="1"/>
          <p:nvPr/>
        </p:nvSpPr>
        <p:spPr>
          <a:xfrm>
            <a:off x="5643570" y="5500702"/>
            <a:ext cx="2714644" cy="40011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Так я собирал котенка</a:t>
            </a:r>
            <a:endParaRPr lang="ru-RU" sz="2000" dirty="0"/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357166"/>
            <a:ext cx="7929618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Создание героев мультфильма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5143512"/>
            <a:ext cx="1928826" cy="40011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Мальчик</a:t>
            </a:r>
            <a:endParaRPr lang="ru-RU" sz="2000" dirty="0"/>
          </a:p>
        </p:txBody>
      </p:sp>
      <p:sp>
        <p:nvSpPr>
          <p:cNvPr id="51" name="TextBox 50"/>
          <p:cNvSpPr txBox="1"/>
          <p:nvPr/>
        </p:nvSpPr>
        <p:spPr>
          <a:xfrm>
            <a:off x="2500298" y="5715016"/>
            <a:ext cx="2357454" cy="70788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Детали для мальчика</a:t>
            </a:r>
            <a:endParaRPr lang="ru-RU" sz="2000" dirty="0"/>
          </a:p>
        </p:txBody>
      </p:sp>
      <p:sp>
        <p:nvSpPr>
          <p:cNvPr id="54" name="TextBox 53"/>
          <p:cNvSpPr txBox="1"/>
          <p:nvPr/>
        </p:nvSpPr>
        <p:spPr>
          <a:xfrm>
            <a:off x="5857884" y="5786454"/>
            <a:ext cx="2714644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Так я собирал мальчика</a:t>
            </a:r>
            <a:endParaRPr lang="ru-RU" sz="2000" dirty="0"/>
          </a:p>
        </p:txBody>
      </p:sp>
      <p:pic>
        <p:nvPicPr>
          <p:cNvPr id="44" name="Рисунок 43" descr="голова-чел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71802" y="1214422"/>
            <a:ext cx="622239" cy="785817"/>
          </a:xfrm>
          <a:prstGeom prst="rect">
            <a:avLst/>
          </a:prstGeom>
        </p:spPr>
      </p:pic>
      <p:pic>
        <p:nvPicPr>
          <p:cNvPr id="45" name="Рисунок 44" descr="тулов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36705">
            <a:off x="3000364" y="2071678"/>
            <a:ext cx="857256" cy="1414306"/>
          </a:xfrm>
          <a:prstGeom prst="rect">
            <a:avLst/>
          </a:prstGeom>
        </p:spPr>
      </p:pic>
      <p:pic>
        <p:nvPicPr>
          <p:cNvPr id="47" name="Рисунок 46" descr="рука1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00298" y="2071678"/>
            <a:ext cx="526995" cy="981072"/>
          </a:xfrm>
          <a:prstGeom prst="rect">
            <a:avLst/>
          </a:prstGeom>
        </p:spPr>
      </p:pic>
      <p:pic>
        <p:nvPicPr>
          <p:cNvPr id="52" name="Рисунок 51" descr="рука2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86182" y="2071678"/>
            <a:ext cx="573637" cy="795333"/>
          </a:xfrm>
          <a:prstGeom prst="rect">
            <a:avLst/>
          </a:prstGeom>
        </p:spPr>
      </p:pic>
      <p:pic>
        <p:nvPicPr>
          <p:cNvPr id="53" name="Рисунок 52" descr="н6ога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740535">
            <a:off x="2783664" y="3412079"/>
            <a:ext cx="659945" cy="1385886"/>
          </a:xfrm>
          <a:prstGeom prst="rect">
            <a:avLst/>
          </a:prstGeom>
        </p:spPr>
      </p:pic>
      <p:pic>
        <p:nvPicPr>
          <p:cNvPr id="55" name="Рисунок 54" descr="нога2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643306" y="3429000"/>
            <a:ext cx="571505" cy="1397009"/>
          </a:xfrm>
          <a:prstGeom prst="rect">
            <a:avLst/>
          </a:prstGeom>
        </p:spPr>
      </p:pic>
      <p:pic>
        <p:nvPicPr>
          <p:cNvPr id="56" name="Рисунок 55" descr="нос1.g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928926" y="4929198"/>
            <a:ext cx="357190" cy="486721"/>
          </a:xfrm>
          <a:prstGeom prst="rect">
            <a:avLst/>
          </a:prstGeom>
        </p:spPr>
      </p:pic>
      <p:pic>
        <p:nvPicPr>
          <p:cNvPr id="57" name="Рисунок 56" descr="нос2.gif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714744" y="5000636"/>
            <a:ext cx="357191" cy="357190"/>
          </a:xfrm>
          <a:prstGeom prst="rect">
            <a:avLst/>
          </a:prstGeom>
        </p:spPr>
      </p:pic>
      <p:pic>
        <p:nvPicPr>
          <p:cNvPr id="58" name="Рисунок 57" descr="голова-чел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72132" y="1142984"/>
            <a:ext cx="622239" cy="785817"/>
          </a:xfrm>
          <a:prstGeom prst="rect">
            <a:avLst/>
          </a:prstGeom>
        </p:spPr>
      </p:pic>
      <p:grpSp>
        <p:nvGrpSpPr>
          <p:cNvPr id="66" name="Группа 65"/>
          <p:cNvGrpSpPr/>
          <p:nvPr/>
        </p:nvGrpSpPr>
        <p:grpSpPr>
          <a:xfrm>
            <a:off x="5143504" y="2071678"/>
            <a:ext cx="1618900" cy="1414306"/>
            <a:chOff x="5438702" y="2099492"/>
            <a:chExt cx="1618900" cy="1414306"/>
          </a:xfrm>
        </p:grpSpPr>
        <p:pic>
          <p:nvPicPr>
            <p:cNvPr id="61" name="Рисунок 60" descr="рука2.gif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20848272">
              <a:off x="6380303" y="2205399"/>
              <a:ext cx="677299" cy="939058"/>
            </a:xfrm>
            <a:prstGeom prst="rect">
              <a:avLst/>
            </a:prstGeom>
          </p:spPr>
        </p:pic>
        <p:pic>
          <p:nvPicPr>
            <p:cNvPr id="59" name="Рисунок 58" descr="тулов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236705">
              <a:off x="5762645" y="2099492"/>
              <a:ext cx="857256" cy="1414306"/>
            </a:xfrm>
            <a:prstGeom prst="rect">
              <a:avLst/>
            </a:prstGeom>
          </p:spPr>
        </p:pic>
        <p:pic>
          <p:nvPicPr>
            <p:cNvPr id="60" name="Рисунок 59" descr="рука1.gif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597702">
              <a:off x="5438702" y="2181303"/>
              <a:ext cx="526995" cy="981072"/>
            </a:xfrm>
            <a:prstGeom prst="rect">
              <a:avLst/>
            </a:prstGeom>
          </p:spPr>
        </p:pic>
      </p:grpSp>
      <p:grpSp>
        <p:nvGrpSpPr>
          <p:cNvPr id="67" name="Группа 66"/>
          <p:cNvGrpSpPr/>
          <p:nvPr/>
        </p:nvGrpSpPr>
        <p:grpSpPr>
          <a:xfrm>
            <a:off x="5286380" y="3500438"/>
            <a:ext cx="1357322" cy="1683688"/>
            <a:chOff x="5643570" y="3563449"/>
            <a:chExt cx="1357322" cy="1683688"/>
          </a:xfrm>
        </p:grpSpPr>
        <p:pic>
          <p:nvPicPr>
            <p:cNvPr id="62" name="Рисунок 61" descr="н6ога.gif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930808">
              <a:off x="5674010" y="3563449"/>
              <a:ext cx="659945" cy="1385886"/>
            </a:xfrm>
            <a:prstGeom prst="rect">
              <a:avLst/>
            </a:prstGeom>
          </p:spPr>
        </p:pic>
        <p:pic>
          <p:nvPicPr>
            <p:cNvPr id="63" name="Рисунок 62" descr="нога2.gif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314159">
              <a:off x="6414975" y="3593195"/>
              <a:ext cx="571505" cy="1397009"/>
            </a:xfrm>
            <a:prstGeom prst="rect">
              <a:avLst/>
            </a:prstGeom>
          </p:spPr>
        </p:pic>
        <p:pic>
          <p:nvPicPr>
            <p:cNvPr id="64" name="Рисунок 63" descr="нос1.gif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643570" y="4857760"/>
              <a:ext cx="428628" cy="389377"/>
            </a:xfrm>
            <a:prstGeom prst="rect">
              <a:avLst/>
            </a:prstGeom>
          </p:spPr>
        </p:pic>
        <p:pic>
          <p:nvPicPr>
            <p:cNvPr id="65" name="Рисунок 64" descr="нос2.gif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643702" y="4857760"/>
              <a:ext cx="357190" cy="285752"/>
            </a:xfrm>
            <a:prstGeom prst="rect">
              <a:avLst/>
            </a:prstGeom>
          </p:spPr>
        </p:pic>
      </p:grpSp>
      <p:grpSp>
        <p:nvGrpSpPr>
          <p:cNvPr id="89" name="Группа 88"/>
          <p:cNvGrpSpPr/>
          <p:nvPr/>
        </p:nvGrpSpPr>
        <p:grpSpPr>
          <a:xfrm>
            <a:off x="7387061" y="1285860"/>
            <a:ext cx="1577014" cy="3604087"/>
            <a:chOff x="7387061" y="1285860"/>
            <a:chExt cx="1577014" cy="3604087"/>
          </a:xfrm>
        </p:grpSpPr>
        <p:grpSp>
          <p:nvGrpSpPr>
            <p:cNvPr id="86" name="Группа 85"/>
            <p:cNvGrpSpPr/>
            <p:nvPr/>
          </p:nvGrpSpPr>
          <p:grpSpPr>
            <a:xfrm>
              <a:off x="7500958" y="3206258"/>
              <a:ext cx="1128596" cy="1683689"/>
              <a:chOff x="7500958" y="3206258"/>
              <a:chExt cx="1128596" cy="1683689"/>
            </a:xfrm>
          </p:grpSpPr>
          <p:pic>
            <p:nvPicPr>
              <p:cNvPr id="73" name="Рисунок 72" descr="н6ога.gif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 rot="1254636">
                <a:off x="7602836" y="3206258"/>
                <a:ext cx="659945" cy="1385886"/>
              </a:xfrm>
              <a:prstGeom prst="rect">
                <a:avLst/>
              </a:prstGeom>
            </p:spPr>
          </p:pic>
          <p:pic>
            <p:nvPicPr>
              <p:cNvPr id="74" name="Рисунок 73" descr="нога2.gif"/>
              <p:cNvPicPr>
                <a:picLocks noChangeAspect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 rot="21314159">
                <a:off x="8058049" y="3378882"/>
                <a:ext cx="571505" cy="1397009"/>
              </a:xfrm>
              <a:prstGeom prst="rect">
                <a:avLst/>
              </a:prstGeom>
            </p:spPr>
          </p:pic>
          <p:pic>
            <p:nvPicPr>
              <p:cNvPr id="75" name="Рисунок 74" descr="нос1.gif"/>
              <p:cNvPicPr>
                <a:picLocks noChangeAspect="1"/>
              </p:cNvPicPr>
              <p:nvPr/>
            </p:nvPicPr>
            <p:blipFill>
              <a:blip r:embed="rId9" cstate="print"/>
              <a:stretch>
                <a:fillRect/>
              </a:stretch>
            </p:blipFill>
            <p:spPr>
              <a:xfrm>
                <a:off x="7500958" y="4500570"/>
                <a:ext cx="428628" cy="389377"/>
              </a:xfrm>
              <a:prstGeom prst="rect">
                <a:avLst/>
              </a:prstGeom>
            </p:spPr>
          </p:pic>
          <p:pic>
            <p:nvPicPr>
              <p:cNvPr id="76" name="Рисунок 75" descr="нос2.gif"/>
              <p:cNvPicPr>
                <a:picLocks noChangeAspect="1"/>
              </p:cNvPicPr>
              <p:nvPr/>
            </p:nvPicPr>
            <p:blipFill>
              <a:blip r:embed="rId10" cstate="print"/>
              <a:stretch>
                <a:fillRect/>
              </a:stretch>
            </p:blipFill>
            <p:spPr>
              <a:xfrm>
                <a:off x="8215338" y="4572008"/>
                <a:ext cx="367724" cy="294179"/>
              </a:xfrm>
              <a:prstGeom prst="rect">
                <a:avLst/>
              </a:prstGeom>
            </p:spPr>
          </p:pic>
        </p:grpSp>
        <p:grpSp>
          <p:nvGrpSpPr>
            <p:cNvPr id="85" name="Группа 84"/>
            <p:cNvGrpSpPr/>
            <p:nvPr/>
          </p:nvGrpSpPr>
          <p:grpSpPr>
            <a:xfrm>
              <a:off x="7387061" y="1884283"/>
              <a:ext cx="1577014" cy="1572892"/>
              <a:chOff x="7387061" y="1884283"/>
              <a:chExt cx="1577014" cy="1572892"/>
            </a:xfrm>
          </p:grpSpPr>
          <p:pic>
            <p:nvPicPr>
              <p:cNvPr id="69" name="Рисунок 68" descr="рука2.gif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8286776" y="2285992"/>
                <a:ext cx="677299" cy="1147534"/>
              </a:xfrm>
              <a:prstGeom prst="rect">
                <a:avLst/>
              </a:prstGeom>
            </p:spPr>
          </p:pic>
          <p:pic>
            <p:nvPicPr>
              <p:cNvPr id="71" name="Рисунок 70" descr="рука1.gif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 rot="168067">
                <a:off x="7387061" y="2226715"/>
                <a:ext cx="526995" cy="1198875"/>
              </a:xfrm>
              <a:prstGeom prst="rect">
                <a:avLst/>
              </a:prstGeom>
            </p:spPr>
          </p:pic>
          <p:pic>
            <p:nvPicPr>
              <p:cNvPr id="70" name="Рисунок 69" descr="тулов.gif"/>
              <p:cNvPicPr>
                <a:picLocks noChangeAspect="1"/>
              </p:cNvPicPr>
              <p:nvPr/>
            </p:nvPicPr>
            <p:blipFill>
              <a:blip r:embed="rId4" cstate="print"/>
              <a:srcRect l="11204" b="8991"/>
              <a:stretch>
                <a:fillRect/>
              </a:stretch>
            </p:blipFill>
            <p:spPr>
              <a:xfrm rot="204295">
                <a:off x="7785744" y="1884283"/>
                <a:ext cx="761213" cy="1572892"/>
              </a:xfrm>
              <a:prstGeom prst="rect">
                <a:avLst/>
              </a:prstGeom>
            </p:spPr>
          </p:pic>
        </p:grpSp>
        <p:pic>
          <p:nvPicPr>
            <p:cNvPr id="77" name="Рисунок 76" descr="голова-чел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786710" y="1285860"/>
              <a:ext cx="622239" cy="785817"/>
            </a:xfrm>
            <a:prstGeom prst="rect">
              <a:avLst/>
            </a:prstGeom>
          </p:spPr>
        </p:pic>
      </p:grpSp>
      <p:pic>
        <p:nvPicPr>
          <p:cNvPr id="78" name="Рисунок 77" descr="Безимени-2.gif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121708" y="2928934"/>
            <a:ext cx="307416" cy="500066"/>
          </a:xfrm>
          <a:prstGeom prst="rect">
            <a:avLst/>
          </a:prstGeom>
        </p:spPr>
      </p:pic>
      <p:pic>
        <p:nvPicPr>
          <p:cNvPr id="79" name="Рисунок 78" descr="Безимени-1.gif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1671518">
            <a:off x="2433274" y="3096979"/>
            <a:ext cx="389928" cy="442186"/>
          </a:xfrm>
          <a:prstGeom prst="rect">
            <a:avLst/>
          </a:prstGeom>
        </p:spPr>
      </p:pic>
      <p:pic>
        <p:nvPicPr>
          <p:cNvPr id="80" name="Рисунок 79" descr="Безимени-2.gif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786578" y="3214686"/>
            <a:ext cx="307416" cy="500066"/>
          </a:xfrm>
          <a:prstGeom prst="rect">
            <a:avLst/>
          </a:prstGeom>
        </p:spPr>
      </p:pic>
      <p:pic>
        <p:nvPicPr>
          <p:cNvPr id="81" name="Рисунок 80" descr="Безимени-1.gif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1671518">
            <a:off x="5009909" y="3351605"/>
            <a:ext cx="389928" cy="442186"/>
          </a:xfrm>
          <a:prstGeom prst="rect">
            <a:avLst/>
          </a:prstGeom>
        </p:spPr>
      </p:pic>
      <p:pic>
        <p:nvPicPr>
          <p:cNvPr id="82" name="Рисунок 81" descr="Безимени-2.gif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8643966" y="3214686"/>
            <a:ext cx="307416" cy="500066"/>
          </a:xfrm>
          <a:prstGeom prst="rect">
            <a:avLst/>
          </a:prstGeom>
        </p:spPr>
      </p:pic>
      <p:pic>
        <p:nvPicPr>
          <p:cNvPr id="83" name="Рисунок 82" descr="Безимени-1.gif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1671518">
            <a:off x="7295925" y="3208729"/>
            <a:ext cx="389928" cy="442186"/>
          </a:xfrm>
          <a:prstGeom prst="rect">
            <a:avLst/>
          </a:prstGeom>
        </p:spPr>
      </p:pic>
      <p:pic>
        <p:nvPicPr>
          <p:cNvPr id="84" name="Рисунок 83" descr="Безимени-чел.gif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285720" y="1256270"/>
            <a:ext cx="1785950" cy="3672904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Блок-схема: альтернативный процесс 11"/>
          <p:cNvSpPr/>
          <p:nvPr/>
        </p:nvSpPr>
        <p:spPr>
          <a:xfrm>
            <a:off x="357158" y="1214422"/>
            <a:ext cx="3853092" cy="2070562"/>
          </a:xfrm>
          <a:prstGeom prst="flowChartAlternate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357166"/>
            <a:ext cx="7929618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Изготовление декораций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Рисунок 3" descr="i13553384044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3786190"/>
            <a:ext cx="2357454" cy="1917396"/>
          </a:xfrm>
          <a:prstGeom prst="rect">
            <a:avLst/>
          </a:prstGeom>
        </p:spPr>
      </p:pic>
      <p:pic>
        <p:nvPicPr>
          <p:cNvPr id="5" name="Рисунок 4" descr="samolepici-barevny-papir-2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649643">
            <a:off x="1286062" y="4649639"/>
            <a:ext cx="2582995" cy="1937246"/>
          </a:xfrm>
          <a:prstGeom prst="rect">
            <a:avLst/>
          </a:prstGeom>
        </p:spPr>
      </p:pic>
      <p:pic>
        <p:nvPicPr>
          <p:cNvPr id="6" name="Рисунок 5" descr="0_5dad3_36a63077_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7797075">
            <a:off x="2339207" y="5268175"/>
            <a:ext cx="2008263" cy="2008263"/>
          </a:xfrm>
          <a:prstGeom prst="rect">
            <a:avLst/>
          </a:prstGeom>
        </p:spPr>
      </p:pic>
      <p:pic>
        <p:nvPicPr>
          <p:cNvPr id="7" name="Рисунок 6" descr="IMG_4487лю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286248" y="1357298"/>
            <a:ext cx="3090995" cy="2319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IMG_4488ол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57818" y="3071810"/>
            <a:ext cx="3147680" cy="2357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DSC05724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223608" y="4786298"/>
            <a:ext cx="2920392" cy="2071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285720" y="1357298"/>
            <a:ext cx="37147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  <a:t>Для изготовления декораций  я использовал  цветную бумагу, коробку, карандаши, клей, пластилин.</a:t>
            </a:r>
            <a:endParaRPr lang="ru-RU" sz="24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714</TotalTime>
  <Words>225</Words>
  <Application>Microsoft Office PowerPoint</Application>
  <PresentationFormat>Экран (4:3)</PresentationFormat>
  <Paragraphs>42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PC1</dc:creator>
  <cp:lastModifiedBy>PC11</cp:lastModifiedBy>
  <cp:revision>88</cp:revision>
  <dcterms:created xsi:type="dcterms:W3CDTF">2015-02-09T12:45:39Z</dcterms:created>
  <dcterms:modified xsi:type="dcterms:W3CDTF">2015-03-12T08:34:52Z</dcterms:modified>
</cp:coreProperties>
</file>