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0" r:id="rId2"/>
    <p:sldId id="281" r:id="rId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00"/>
    <a:srgbClr val="422C16"/>
    <a:srgbClr val="0C788E"/>
    <a:srgbClr val="025198"/>
    <a:srgbClr val="000099"/>
    <a:srgbClr val="1C1C1C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 varScale="1">
        <p:scale>
          <a:sx n="119" d="100"/>
          <a:sy n="119" d="100"/>
        </p:scale>
        <p:origin x="-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70D7E4C-2731-48FA-AE25-A84408156C0B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3F8719D-E3E7-4375-80B3-87444337F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23380-8160-4498-A0A9-08BC2AC4D7E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11EF0-7C76-40FC-813F-94E35DA137F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4C6B2-39F1-49AE-A248-F86541C9E16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0D914-291D-444A-A6BE-AA9033674F8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BB799-2D5D-45F1-AA53-60D8F26FF9B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ADC9C-0D1F-48AA-A386-6CDFE3A65DF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06C2E-6C7D-498D-B6AA-9E6433928B3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862C5-B2C3-44F2-8192-9C590D6AAC4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E4C4E-ECEF-4F1D-B607-D5ABB1923EC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D9B0C-6BF7-4099-9B75-2A9CA95682C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0316D-9D9B-4AA9-9AFC-4CA389A6EEB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5C55A15-24B8-44C0-8408-2E8829C850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berlinschool.edusite.ru/chem_mid2015/sova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cova.sw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ВНИМАНИЕ!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Необходимо </a:t>
            </a:r>
            <a:r>
              <a:rPr lang="ru-RU" sz="1800" b="1" dirty="0">
                <a:solidFill>
                  <a:srgbClr val="FF0000"/>
                </a:solidFill>
              </a:rPr>
              <a:t>скачать </a:t>
            </a:r>
            <a:r>
              <a:rPr lang="en-US" sz="1800" b="1" dirty="0">
                <a:solidFill>
                  <a:srgbClr val="FF0000"/>
                </a:solidFill>
              </a:rPr>
              <a:t>RAR</a:t>
            </a:r>
            <a:r>
              <a:rPr lang="ru-RU" sz="1800" b="1" dirty="0">
                <a:solidFill>
                  <a:srgbClr val="FF0000"/>
                </a:solidFill>
              </a:rPr>
              <a:t>-архив на свой компьютер и раскрыть архив. </a:t>
            </a:r>
          </a:p>
          <a:p>
            <a:pPr algn="ctr">
              <a:buNone/>
            </a:pPr>
            <a:r>
              <a:rPr lang="ru-RU" sz="1800" dirty="0" smtClean="0"/>
              <a:t>Если на вашем компьютере установлен </a:t>
            </a:r>
            <a:r>
              <a:rPr lang="en-US" sz="1800" dirty="0" smtClean="0"/>
              <a:t>Adobe Flash Player</a:t>
            </a:r>
            <a:r>
              <a:rPr lang="ru-RU" sz="1800" dirty="0" smtClean="0"/>
              <a:t>, то вы можете перейти на следующий слайд и посмотреть наш </a:t>
            </a:r>
            <a:r>
              <a:rPr lang="ru-RU" sz="1800" dirty="0" smtClean="0"/>
              <a:t>мультфильм</a:t>
            </a:r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dirty="0" smtClean="0"/>
              <a:t>Если данная программа отсутствует, то вы можете открыть наш мультфильм с помощью любого из установленных на вашем компьютере браузеров (при этом следует разрешить </a:t>
            </a:r>
            <a:r>
              <a:rPr lang="ru-RU" sz="1800" dirty="0" err="1" smtClean="0"/>
              <a:t>заблокируемое</a:t>
            </a:r>
            <a:r>
              <a:rPr lang="ru-RU" sz="1800" dirty="0" smtClean="0"/>
              <a:t> содержимое).</a:t>
            </a:r>
          </a:p>
          <a:p>
            <a:pPr algn="ctr">
              <a:buNone/>
            </a:pPr>
            <a:r>
              <a:rPr lang="ru-RU" sz="1800" dirty="0" smtClean="0"/>
              <a:t>Вы так же можете посмотреть наш мультфильм </a:t>
            </a:r>
            <a:r>
              <a:rPr lang="ru-RU" sz="1800" dirty="0" smtClean="0">
                <a:hlinkClick r:id="rId2"/>
              </a:rPr>
              <a:t>здесь</a:t>
            </a:r>
            <a:r>
              <a:rPr lang="ru-RU" sz="2400" dirty="0" smtClean="0"/>
              <a:t>.</a:t>
            </a:r>
            <a:endParaRPr lang="en-US" sz="2400" dirty="0" smtClean="0"/>
          </a:p>
          <a:p>
            <a:pPr algn="ctr">
              <a:buFontTx/>
              <a:buNone/>
            </a:pPr>
            <a:endParaRPr lang="ru-RU" sz="4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203848" y="2636912"/>
            <a:ext cx="2267297" cy="1368152"/>
            <a:chOff x="3203848" y="2636912"/>
            <a:chExt cx="2267297" cy="136815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03848" y="2636912"/>
              <a:ext cx="2267297" cy="12930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Овал 4"/>
            <p:cNvSpPr/>
            <p:nvPr/>
          </p:nvSpPr>
          <p:spPr>
            <a:xfrm>
              <a:off x="4499992" y="3573016"/>
              <a:ext cx="504056" cy="432048"/>
            </a:xfrm>
            <a:prstGeom prst="ellipse">
              <a:avLst/>
            </a:prstGeom>
            <a:noFill/>
            <a:ln w="349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1143000"/>
          </a:xfrm>
        </p:spPr>
        <p:txBody>
          <a:bodyPr/>
          <a:lstStyle/>
          <a:p>
            <a:r>
              <a:rPr lang="ru-RU" sz="3200" dirty="0" smtClean="0">
                <a:hlinkClick r:id="rId2" action="ppaction://hlinkfile"/>
              </a:rPr>
              <a:t>Перейти к просмотру</a:t>
            </a:r>
            <a:endParaRPr lang="ru-RU" sz="32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166018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8339</TotalTime>
  <Words>73</Words>
  <Application>Microsoft Office PowerPoint</Application>
  <PresentationFormat>Экран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Diseño predeterminado</vt:lpstr>
      <vt:lpstr>ВНИМАНИЕ!</vt:lpstr>
      <vt:lpstr>Перейти к просмотру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43</cp:lastModifiedBy>
  <cp:revision>761</cp:revision>
  <dcterms:created xsi:type="dcterms:W3CDTF">2010-05-23T14:28:12Z</dcterms:created>
  <dcterms:modified xsi:type="dcterms:W3CDTF">2015-03-12T07:28:27Z</dcterms:modified>
</cp:coreProperties>
</file>