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tags+xml" PartName="/ppt/tags/tag6.xml"/>
  <Override ContentType="application/vnd.openxmlformats-officedocument.presentationml.tags+xml" PartName="/ppt/tags/tag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tags+xml" PartName="/ppt/tags/tag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tags+xml" PartName="/ppt/tags/tag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tags+xml" PartName="/ppt/tags/tag16.xml"/>
  <Override ContentType="application/vnd.openxmlformats-officedocument.presentationml.tags+xml" PartName="/ppt/tags/tag18.xml"/>
  <Override ContentType="application/vnd.openxmlformats-officedocument.presentationml.slideLayout+xml" PartName="/ppt/slideLayouts/slideLayout10.xml"/>
  <Override ContentType="application/vnd.openxmlformats-officedocument.presentationml.tags+xml" PartName="/ppt/tags/tag14.xml"/>
  <Override ContentType="application/vnd.openxmlformats-officedocument.presentationml.tags+xml" PartName="/ppt/tags/tag15.xml"/>
  <Override ContentType="application/vnd.openxmlformats-officedocument.presentationml.tags+xml" PartName="/ppt/tags/tag12.xml"/>
  <Override ContentType="application/vnd.openxmlformats-officedocument.presentationml.tags+xml" PartName="/ppt/tags/tag13.xml"/>
  <Override ContentType="application/vnd.openxmlformats-officedocument.presentationml.tags+xml" PartName="/ppt/tags/tag22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tags+xml" PartName="/ppt/tags/tag9.xml"/>
  <Override ContentType="application/vnd.openxmlformats-officedocument.presentationml.tags+xml" PartName="/ppt/tags/tag10.xml"/>
  <Override ContentType="application/vnd.openxmlformats-officedocument.presentationml.tags+xml" PartName="/ppt/tags/tag11.xml"/>
  <Override ContentType="application/vnd.openxmlformats-officedocument.presentationml.tags+xml" PartName="/ppt/tags/tag20.xml"/>
  <Override ContentType="application/vnd.openxmlformats-officedocument.presentationml.tags+xml" PartName="/ppt/tags/tag2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tags+xml" PartName="/ppt/tags/tag7.xml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tags+xml" PartName="/ppt/tags/tag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tags+xml" PartName="/ppt/tags/tag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presentationml.tags+xml" PartName="/ppt/tags/tag19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tags+xml" PartName="/ppt/tags/tag1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8" r:id="rId2"/>
    <p:sldId id="256" r:id="rId3"/>
    <p:sldId id="257" r:id="rId4"/>
    <p:sldId id="274" r:id="rId5"/>
    <p:sldId id="258" r:id="rId6"/>
    <p:sldId id="263" r:id="rId7"/>
    <p:sldId id="264" r:id="rId8"/>
    <p:sldId id="265" r:id="rId9"/>
    <p:sldId id="266" r:id="rId10"/>
    <p:sldId id="267" r:id="rId11"/>
    <p:sldId id="259" r:id="rId12"/>
    <p:sldId id="261" r:id="rId13"/>
    <p:sldId id="268" r:id="rId14"/>
    <p:sldId id="269" r:id="rId15"/>
    <p:sldId id="270" r:id="rId16"/>
    <p:sldId id="272" r:id="rId17"/>
    <p:sldId id="271" r:id="rId18"/>
    <p:sldId id="273" r:id="rId19"/>
    <p:sldId id="276" r:id="rId20"/>
    <p:sldId id="277" r:id="rId21"/>
    <p:sldId id="279" r:id="rId22"/>
    <p:sldId id="278" r:id="rId23"/>
    <p:sldId id="283" r:id="rId24"/>
    <p:sldId id="284" r:id="rId25"/>
    <p:sldId id="285" r:id="rId26"/>
    <p:sldId id="286" r:id="rId27"/>
    <p:sldId id="275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99"/>
    <a:srgbClr val="FF3300"/>
    <a:srgbClr val="CC00CC"/>
    <a:srgbClr val="FFFF99"/>
    <a:srgbClr val="FFCC00"/>
    <a:srgbClr val="0000FF"/>
    <a:srgbClr val="006600"/>
    <a:srgbClr val="990000"/>
    <a:srgbClr val="FF000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840" autoAdjust="0"/>
  </p:normalViewPr>
  <p:slideViewPr>
    <p:cSldViewPr>
      <p:cViewPr>
        <p:scale>
          <a:sx n="90" d="100"/>
          <a:sy n="90" d="100"/>
        </p:scale>
        <p:origin x="-594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8421-0C56-4EA6-BC52-B9F3E66547D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1AD3E-604F-454E-8AF9-5D6548F61E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1AD3E-604F-454E-8AF9-5D6548F61EE8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D071A-2BC1-4AD8-B726-7D3657EE665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F2458-B03D-4100-9223-523AF49ECC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2" Type="http://schemas.openxmlformats.org/officeDocument/2006/relationships/audio" Target="file:///C:\Users\muzik\Desktop\&#1056;&#1045;&#1050;&#1051;&#1040;&#1052;&#1040;\&#1053;&#1086;&#1074;&#1072;&#1103;%20&#1087;&#1072;&#1087;&#1082;&#1072;\&#1074;&#1079;&#1074;&#1077;&#1081;&#1090;&#1077;&#1089;&#1100;%20&#1082;&#1086;&#1089;&#1090;&#1088;&#1072;&#1084;&#1080;.mp3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1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74;&#1079;&#1074;&#1077;&#1081;&#1090;&#1077;&#1089;&#1100;%20&#1082;&#1086;&#1089;&#1090;&#1088;&#1072;&#1084;&#1080;.mp3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5.png"/><Relationship Id="rId2" Type="http://schemas.openxmlformats.org/officeDocument/2006/relationships/audio" Target="file:///C:\Users\muzik\Desktop\&#1056;&#1045;&#1050;&#1051;&#1040;&#1052;&#1040;\&#1053;&#1086;&#1074;&#1072;&#1103;%20&#1087;&#1072;&#1087;&#1082;&#1072;\&#1074;&#1079;&#1074;&#1077;&#1081;&#1090;&#1077;&#1089;&#1100;%20&#1082;&#1086;&#1089;&#1090;&#1088;&#1072;&#1084;&#1080;.mp3" TargetMode="External"/><Relationship Id="rId1" Type="http://schemas.openxmlformats.org/officeDocument/2006/relationships/tags" Target="../tags/tag10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8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74;&#1079;&#1074;&#1077;&#1081;&#1090;&#1077;&#1089;&#1100;%20&#1082;&#1086;&#1089;&#1090;&#1088;&#1072;&#1084;&#1080;.mp3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png"/><Relationship Id="rId4" Type="http://schemas.openxmlformats.org/officeDocument/2006/relationships/image" Target="../media/image25.jpeg"/><Relationship Id="rId9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4.png"/><Relationship Id="rId2" Type="http://schemas.openxmlformats.org/officeDocument/2006/relationships/audio" Target="file:///C:\Users\muzik\Desktop\&#1056;&#1045;&#1050;&#1051;&#1040;&#1052;&#1040;\&#1053;&#1086;&#1074;&#1072;&#1103;%20&#1087;&#1072;&#1087;&#1082;&#1072;\&#1074;&#1079;&#1074;&#1077;&#1081;&#1090;&#1077;&#1089;&#1100;%20&#1082;&#1086;&#1089;&#1090;&#1088;&#1072;&#1084;&#1080;.mp3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7.jpeg"/><Relationship Id="rId12" Type="http://schemas.openxmlformats.org/officeDocument/2006/relationships/image" Target="../media/image52.png"/><Relationship Id="rId2" Type="http://schemas.openxmlformats.org/officeDocument/2006/relationships/audio" Target="file:///C:\Users\muzik\Desktop\&#1056;&#1045;&#1050;&#1051;&#1040;&#1052;&#1040;\&#1053;&#1086;&#1074;&#1072;&#1103;%20&#1087;&#1072;&#1087;&#1082;&#1072;\&#1074;&#1079;&#1074;&#1077;&#1081;&#1090;&#1077;&#1089;&#1100;%20&#1082;&#1086;&#1089;&#1090;&#1088;&#1072;&#1084;&#1080;.mp3" TargetMode="External"/><Relationship Id="rId1" Type="http://schemas.openxmlformats.org/officeDocument/2006/relationships/tags" Target="../tags/tag13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25.jpeg"/><Relationship Id="rId10" Type="http://schemas.openxmlformats.org/officeDocument/2006/relationships/image" Target="../media/image50.jpeg"/><Relationship Id="rId4" Type="http://schemas.openxmlformats.org/officeDocument/2006/relationships/image" Target="../media/image45.jpeg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5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74;&#1079;&#1074;&#1077;&#1081;&#1090;&#1077;&#1089;&#1100;%20&#1082;&#1086;&#1089;&#1090;&#1088;&#1072;&#1084;&#1080;.mp3" TargetMode="External"/><Relationship Id="rId1" Type="http://schemas.openxmlformats.org/officeDocument/2006/relationships/tags" Target="../tags/tag14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25.jpeg"/><Relationship Id="rId10" Type="http://schemas.openxmlformats.org/officeDocument/2006/relationships/image" Target="../media/image58.jpeg"/><Relationship Id="rId4" Type="http://schemas.openxmlformats.org/officeDocument/2006/relationships/image" Target="../media/image45.jpeg"/><Relationship Id="rId9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7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82;&#1086;&#1085;&#1092;&#1077;&#1090;&#1082;&#1080;.mp3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10" Type="http://schemas.openxmlformats.org/officeDocument/2006/relationships/image" Target="../media/image35.pn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muzik\Desktop\&#1056;&#1045;&#1050;&#1051;&#1040;&#1052;&#1040;\&#1053;&#1086;&#1074;&#1072;&#1103;%20&#1087;&#1072;&#1087;&#1082;&#1072;\&#1087;&#1086;&#1079;&#1099;&#1074;&#1085;&#1099;&#1077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1.jpeg"/><Relationship Id="rId12" Type="http://schemas.openxmlformats.org/officeDocument/2006/relationships/image" Target="../media/image76.png"/><Relationship Id="rId2" Type="http://schemas.openxmlformats.org/officeDocument/2006/relationships/audio" Target="file:///C:\Users\muzik\Desktop\&#1056;&#1045;&#1050;&#1051;&#1040;&#1052;&#1040;\&#1053;&#1086;&#1074;&#1072;&#1103;%20&#1087;&#1072;&#1087;&#1082;&#1072;\&#1082;&#1086;&#1085;&#1092;&#1077;&#1090;&#1082;&#1080;.mp3" TargetMode="External"/><Relationship Id="rId1" Type="http://schemas.openxmlformats.org/officeDocument/2006/relationships/tags" Target="../tags/tag16.xml"/><Relationship Id="rId6" Type="http://schemas.openxmlformats.org/officeDocument/2006/relationships/image" Target="../media/image70.jpeg"/><Relationship Id="rId11" Type="http://schemas.openxmlformats.org/officeDocument/2006/relationships/image" Target="../media/image75.png"/><Relationship Id="rId5" Type="http://schemas.openxmlformats.org/officeDocument/2006/relationships/image" Target="../media/image65.jpeg"/><Relationship Id="rId10" Type="http://schemas.openxmlformats.org/officeDocument/2006/relationships/image" Target="../media/image74.jpeg"/><Relationship Id="rId4" Type="http://schemas.openxmlformats.org/officeDocument/2006/relationships/image" Target="../media/image64.jpeg"/><Relationship Id="rId9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jpeg"/><Relationship Id="rId12" Type="http://schemas.openxmlformats.org/officeDocument/2006/relationships/image" Target="../media/image84.png"/><Relationship Id="rId2" Type="http://schemas.openxmlformats.org/officeDocument/2006/relationships/audio" Target="file:///C:\Users\muzik\Desktop\&#1056;&#1045;&#1050;&#1051;&#1040;&#1052;&#1040;\&#1053;&#1086;&#1074;&#1072;&#1103;%20&#1087;&#1072;&#1087;&#1082;&#1072;\&#1082;&#1086;&#1085;&#1092;&#1077;&#1090;&#1082;&#1080;.mp3" TargetMode="External"/><Relationship Id="rId1" Type="http://schemas.openxmlformats.org/officeDocument/2006/relationships/tags" Target="../tags/tag17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0" Type="http://schemas.openxmlformats.org/officeDocument/2006/relationships/image" Target="../media/image82.jpeg"/><Relationship Id="rId4" Type="http://schemas.openxmlformats.org/officeDocument/2006/relationships/image" Target="../media/image64.jpeg"/><Relationship Id="rId9" Type="http://schemas.openxmlformats.org/officeDocument/2006/relationships/image" Target="../media/image8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6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82;&#1086;&#1085;&#1092;&#1077;&#1090;&#1082;&#1080;.mp3" TargetMode="External"/><Relationship Id="rId1" Type="http://schemas.openxmlformats.org/officeDocument/2006/relationships/tags" Target="../tags/tag18.xml"/><Relationship Id="rId6" Type="http://schemas.openxmlformats.org/officeDocument/2006/relationships/image" Target="../media/image85.jpeg"/><Relationship Id="rId5" Type="http://schemas.openxmlformats.org/officeDocument/2006/relationships/image" Target="../media/image64.jpeg"/><Relationship Id="rId10" Type="http://schemas.openxmlformats.org/officeDocument/2006/relationships/image" Target="../media/image8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3.jpeg"/><Relationship Id="rId12" Type="http://schemas.openxmlformats.org/officeDocument/2006/relationships/image" Target="../media/image98.png"/><Relationship Id="rId2" Type="http://schemas.openxmlformats.org/officeDocument/2006/relationships/audio" Target="file:///C:\Users\muzik\Desktop\&#1056;&#1045;&#1050;&#1051;&#1040;&#1052;&#1040;\&#1053;&#1086;&#1074;&#1072;&#1103;%20&#1087;&#1072;&#1087;&#1082;&#1072;\&#1082;&#1086;&#1085;&#1092;&#1077;&#1090;&#1082;&#1080;.mp3" TargetMode="External"/><Relationship Id="rId1" Type="http://schemas.openxmlformats.org/officeDocument/2006/relationships/tags" Target="../tags/tag19.xml"/><Relationship Id="rId6" Type="http://schemas.openxmlformats.org/officeDocument/2006/relationships/image" Target="../media/image92.jpeg"/><Relationship Id="rId11" Type="http://schemas.openxmlformats.org/officeDocument/2006/relationships/image" Target="../media/image97.jpeg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1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82;&#1086;&#1085;&#1092;&#1077;&#1090;&#1082;&#1080;.mp3" TargetMode="External"/><Relationship Id="rId1" Type="http://schemas.openxmlformats.org/officeDocument/2006/relationships/tags" Target="../tags/tag20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5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82;&#1086;&#1085;&#1092;&#1077;&#1090;&#1082;&#1080;.mp3" TargetMode="External"/><Relationship Id="rId1" Type="http://schemas.openxmlformats.org/officeDocument/2006/relationships/tags" Target="../tags/tag21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10" Type="http://schemas.openxmlformats.org/officeDocument/2006/relationships/image" Target="../media/image108.png"/><Relationship Id="rId4" Type="http://schemas.openxmlformats.org/officeDocument/2006/relationships/image" Target="../media/image90.jpeg"/><Relationship Id="rId9" Type="http://schemas.openxmlformats.org/officeDocument/2006/relationships/image" Target="../media/image10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file:///C:\Users\muzik\Desktop\&#1056;&#1045;&#1050;&#1051;&#1040;&#1052;&#1040;\&#1053;&#1086;&#1074;&#1072;&#1103;%20&#1087;&#1072;&#1087;&#1082;&#1072;\&#1079;&#1072;&#1074;&#1077;&#1088;&#1096;&#1077;&#1085;&#1080;&#1077;%201.mp3" TargetMode="External"/><Relationship Id="rId7" Type="http://schemas.openxmlformats.org/officeDocument/2006/relationships/image" Target="../media/image2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87;&#1086;&#1079;&#1099;&#1074;&#1085;&#1099;&#1077;.mp3" TargetMode="External"/><Relationship Id="rId1" Type="http://schemas.openxmlformats.org/officeDocument/2006/relationships/tags" Target="../tags/tag22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13.png"/><Relationship Id="rId4" Type="http://schemas.openxmlformats.org/officeDocument/2006/relationships/audio" Target="file:///C:\Users\muzik\Desktop\&#1056;&#1045;&#1050;&#1051;&#1040;&#1052;&#1040;\&#1053;&#1086;&#1074;&#1072;&#1103;%20&#1087;&#1072;&#1087;&#1082;&#1072;\&#1080;&#1085;&#1090;&#1077;&#1088;&#1085;&#1072;&#1094;&#1080;&#1086;&#1085;&#1072;&#1083;.mp3" TargetMode="External"/><Relationship Id="rId9" Type="http://schemas.openxmlformats.org/officeDocument/2006/relationships/image" Target="../media/image1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file:///C:\Users\muzik\Desktop\&#1056;&#1045;&#1050;&#1051;&#1040;&#1052;&#1040;\&#1053;&#1086;&#1074;&#1072;&#1103;%20&#1087;&#1072;&#1087;&#1082;&#1072;\&#1080;&#1085;&#1090;&#1077;&#1088;&#1085;&#1072;&#1094;&#1080;&#1086;&#1085;&#1072;&#1083;.mp3" TargetMode="External"/><Relationship Id="rId7" Type="http://schemas.openxmlformats.org/officeDocument/2006/relationships/image" Target="../media/image5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85;&#1072;&#1095;&#1072;&#1083;&#1100;&#1085;&#1099;&#1081;%20&#1090;&#1077;&#1082;&#1089;&#1090;%201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.jpeg"/><Relationship Id="rId5" Type="http://schemas.openxmlformats.org/officeDocument/2006/relationships/image" Target="../media/image4.jpe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audio" Target="file:///C:\Users\muzik\Desktop\&#1056;&#1045;&#1050;&#1051;&#1040;&#1052;&#1040;\&#1053;&#1086;&#1074;&#1072;&#1103;%20&#1087;&#1072;&#1087;&#1082;&#1072;\&#1080;&#1085;&#1090;&#1077;&#1088;&#1085;&#1072;&#1094;&#1080;&#1086;&#1085;&#1072;&#1083;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muzik\Desktop\&#1056;&#1045;&#1050;&#1051;&#1040;&#1052;&#1040;\&#1053;&#1086;&#1074;&#1072;&#1103;%20&#1087;&#1072;&#1087;&#1082;&#1072;\&#1052;&#1072;&#1103;&#1082;&#1086;&#1074;&#1089;&#1082;&#1080;&#1081;%201.mp3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4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9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6050" y="714356"/>
            <a:ext cx="35189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ВНИМАНИЕ!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714488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b="1" dirty="0" smtClean="0"/>
              <a:t>Презентация идёт в автоматическом режиме и не нуждается в переключении слайдов.</a:t>
            </a:r>
          </a:p>
          <a:p>
            <a:pPr>
              <a:buFontTx/>
              <a:buNone/>
            </a:pPr>
            <a:r>
              <a:rPr lang="ru-RU" sz="3200" b="1" dirty="0" smtClean="0"/>
              <a:t>Для того чтобы нормально воспроизводилось звуковое сопровождение, </a:t>
            </a:r>
            <a:r>
              <a:rPr lang="ru-RU" sz="3200" b="1" dirty="0" smtClean="0">
                <a:solidFill>
                  <a:srgbClr val="FF0000"/>
                </a:solidFill>
              </a:rPr>
              <a:t>необходимо скачать на свой компьютер архив и раскрыть его. </a:t>
            </a:r>
          </a:p>
          <a:p>
            <a:pPr>
              <a:buFontTx/>
              <a:buNone/>
            </a:pPr>
            <a:r>
              <a:rPr lang="ru-RU" sz="3200" b="1" dirty="0" smtClean="0"/>
              <a:t>Теперь можно переключить слайд и начать просмотр.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41000" r="14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uzik\Desktop\РЕКЛАМА\сжатые картинки\untitledр  щ_ага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5984" y="2326123"/>
            <a:ext cx="3286148" cy="4531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muzik\Desktop\РЕКЛАМА\сжатые картинки\untitled_аг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lum bright="52000"/>
          </a:blip>
          <a:srcRect/>
          <a:stretch>
            <a:fillRect/>
          </a:stretch>
        </p:blipFill>
        <p:spPr bwMode="auto">
          <a:xfrm flipH="1">
            <a:off x="5058362" y="2357430"/>
            <a:ext cx="4085637" cy="4000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628" y="285728"/>
            <a:ext cx="3857652" cy="1985159"/>
          </a:xfrm>
          <a:prstGeom prst="rect">
            <a:avLst/>
          </a:prstGeom>
          <a:solidFill>
            <a:srgbClr val="FFFF00">
              <a:alpha val="21000"/>
            </a:srgbClr>
          </a:solidFill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1.                                                                                                         «Маяковский,                                   галоши  и … другое»</a:t>
            </a:r>
          </a:p>
          <a:p>
            <a:pPr>
              <a:spcBef>
                <a:spcPct val="50000"/>
              </a:spcBef>
            </a:pP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428604"/>
            <a:ext cx="378621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А в общем и целом </a:t>
            </a:r>
          </a:p>
          <a:p>
            <a:r>
              <a:rPr lang="ru-RU" sz="2200" b="1" dirty="0" smtClean="0"/>
              <a:t>         	будем честны: </a:t>
            </a:r>
          </a:p>
          <a:p>
            <a:r>
              <a:rPr lang="ru-RU" sz="2200" b="1" dirty="0" smtClean="0"/>
              <a:t>«Галоши и шины ты не ищи!</a:t>
            </a:r>
          </a:p>
          <a:p>
            <a:r>
              <a:rPr lang="ru-RU" sz="2200" b="1" dirty="0" smtClean="0"/>
              <a:t>Они в каждом городе! </a:t>
            </a:r>
          </a:p>
          <a:p>
            <a:r>
              <a:rPr lang="ru-RU" sz="2200" b="1" dirty="0" smtClean="0"/>
              <a:t>Они в каждом доме! </a:t>
            </a:r>
          </a:p>
          <a:p>
            <a:r>
              <a:rPr lang="ru-RU" sz="2200" b="1" dirty="0" smtClean="0"/>
              <a:t>Они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нигде кроме </a:t>
            </a:r>
          </a:p>
          <a:p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как в </a:t>
            </a:r>
            <a:r>
              <a:rPr lang="ru-RU" sz="2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Моссельпроме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!»</a:t>
            </a:r>
            <a:endParaRPr lang="ru-RU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0452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muzik\Desktop\РЕКЛАМА\сжатые картинки\кааве_ага.jpg" id="1026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1_ага.jpg" id="1027" name="Picture 3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143116"/>
            <a:ext cx="3786213" cy="2379365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</p:pic>
      <p:pic>
        <p:nvPicPr>
          <p:cNvPr descr="C:\Users\muzik\Desktop\РЕКЛАМА\сжатые картинки\pioneer_0_ага.jpg" id="3" name="Picture 3"/>
          <p:cNvPicPr>
            <a:picLocks noChangeArrowheads="1"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6" r="265"/>
          <a:stretch>
            <a:fillRect/>
          </a:stretch>
        </p:blipFill>
        <p:spPr bwMode="auto">
          <a:xfrm>
            <a:off x="1571604" y="428604"/>
            <a:ext cx="2000264" cy="2000264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b="1" dirty="0" i="1" lang="ru-RU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b="1" dirty="0" i="1" lang="ru-RU" sz="36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4643438" y="2071678"/>
            <a:ext cx="4500562" cy="2214578"/>
          </a:xfrm>
          <a:prstGeom prst="cloudCallout">
            <a:avLst>
              <a:gd fmla="val -24336" name="adj1"/>
              <a:gd fmla="val 67593" name="adj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2214554"/>
            <a:ext cx="4572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b="1" dirty="0" lang="ru-RU" smtClean="0" sz="2400">
                <a:solidFill>
                  <a:srgbClr val="FF0000"/>
                </a:solidFill>
              </a:rPr>
              <a:t>Дети – радость </a:t>
            </a:r>
          </a:p>
          <a:p>
            <a:pPr algn="r"/>
            <a:r>
              <a:rPr b="1" dirty="0" lang="ru-RU" smtClean="0" sz="2400">
                <a:solidFill>
                  <a:srgbClr val="FF0000"/>
                </a:solidFill>
              </a:rPr>
              <a:t>	советской семьи,</a:t>
            </a:r>
          </a:p>
          <a:p>
            <a:pPr algn="r"/>
            <a:r>
              <a:rPr b="1" dirty="0" lang="ru-RU" smtClean="0" sz="2400">
                <a:solidFill>
                  <a:srgbClr val="FF0000"/>
                </a:solidFill>
              </a:rPr>
              <a:t>Будущность нашей страны.</a:t>
            </a:r>
            <a:endParaRPr b="1" dirty="0" lang="ru-RU" sz="2400">
              <a:solidFill>
                <a:srgbClr val="FF0000"/>
              </a:solidFill>
            </a:endParaRPr>
          </a:p>
        </p:txBody>
      </p:sp>
      <p:pic>
        <p:nvPicPr>
          <p:cNvPr id="9" name="взвейтесь кострами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9572660" y="5643578"/>
            <a:ext cx="304800" cy="304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29058" y="1000108"/>
            <a:ext cx="350046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000099"/>
                </a:solidFill>
              </a:rPr>
              <a:t>Теперь читайте сами</a:t>
            </a:r>
            <a:endParaRPr b="1" dirty="0" lang="ru-RU" sz="2800">
              <a:solidFill>
                <a:srgbClr val="000099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0170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5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6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0" id="27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2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accel="50000" decel="50000" fill="hold" id="3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25816 0.57523 " pathEditMode="relative" ptsTypes="AA" rAng="0">
                                      <p:cBhvr>
                                        <p:cTn dur="1000" fill="hold" id="3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3">
                <p:cTn display="0" fill="hold" id="39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grpId="0" spid="5"/>
      <p:bldP animBg="1" grpId="0" spid="12"/>
      <p:bldP grpId="0" spid="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uzik\Desktop\РЕКЛАМА\сжатые картинки\кааве_аг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43372" y="1214422"/>
            <a:ext cx="5000628" cy="830997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ru-RU" sz="2400" b="1" dirty="0" smtClean="0"/>
              <a:t>В крепкой семье </a:t>
            </a:r>
            <a:r>
              <a:rPr lang="ru-RU" sz="2400" b="1" dirty="0" smtClean="0">
                <a:solidFill>
                  <a:srgbClr val="FF0000"/>
                </a:solidFill>
              </a:rPr>
              <a:t>растёт богатырь</a:t>
            </a:r>
            <a:r>
              <a:rPr lang="ru-RU" sz="2400" b="1" dirty="0" smtClean="0"/>
              <a:t>:</a:t>
            </a:r>
          </a:p>
          <a:p>
            <a:pPr algn="r">
              <a:buFontTx/>
              <a:buNone/>
            </a:pPr>
            <a:r>
              <a:rPr lang="ru-RU" sz="2400" b="1" dirty="0" smtClean="0"/>
              <a:t>У кого – дочь, у кого – сын!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2357430"/>
            <a:ext cx="3571900" cy="1569660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Один ребенок – хорошо,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Два – лучше!</a:t>
            </a:r>
            <a:r>
              <a:rPr lang="ru-RU" sz="2400" b="1" dirty="0" smtClean="0"/>
              <a:t> –</a:t>
            </a:r>
          </a:p>
          <a:p>
            <a:pPr>
              <a:buFontTx/>
              <a:buNone/>
            </a:pPr>
            <a:r>
              <a:rPr lang="ru-RU" sz="2400" b="1" dirty="0" smtClean="0"/>
              <a:t>Больше граждан страна получит.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4286256"/>
            <a:ext cx="4572000" cy="830997"/>
          </a:xfrm>
          <a:prstGeom prst="rect">
            <a:avLst/>
          </a:prstGeom>
          <a:solidFill>
            <a:schemeClr val="bg1">
              <a:alpha val="92000"/>
            </a:schemeClr>
          </a:solidFill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ru-RU" sz="2400" b="1" dirty="0" smtClean="0"/>
              <a:t>Мама работает, а </a:t>
            </a:r>
            <a:r>
              <a:rPr lang="ru-RU" sz="2400" b="1" dirty="0" smtClean="0">
                <a:solidFill>
                  <a:srgbClr val="FF0000"/>
                </a:solidFill>
              </a:rPr>
              <a:t>детсад</a:t>
            </a:r>
          </a:p>
          <a:p>
            <a:pPr algn="r">
              <a:buFontTx/>
              <a:buNone/>
            </a:pPr>
            <a:r>
              <a:rPr lang="ru-RU" sz="2400" b="1" dirty="0" smtClean="0"/>
              <a:t>Пусть </a:t>
            </a:r>
            <a:r>
              <a:rPr lang="ru-RU" sz="2400" b="1" dirty="0" smtClean="0">
                <a:solidFill>
                  <a:srgbClr val="FF0000"/>
                </a:solidFill>
              </a:rPr>
              <a:t>окружит любовью ребят!</a:t>
            </a:r>
          </a:p>
        </p:txBody>
      </p:sp>
      <p:pic>
        <p:nvPicPr>
          <p:cNvPr id="2052" name="Picture 4" descr="C:\Users\muzik\Desktop\РЕКЛАМА\сжатые картинки\ааа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714356"/>
            <a:ext cx="2857488" cy="3821890"/>
          </a:xfrm>
          <a:prstGeom prst="rect">
            <a:avLst/>
          </a:prstGeom>
          <a:noFill/>
        </p:spPr>
      </p:pic>
      <p:pic>
        <p:nvPicPr>
          <p:cNvPr id="2054" name="Picture 6" descr="C:\Users\muzik\Desktop\РЕКЛАМА\сжатые картинки\s6218_1290070510_2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" y="1721190"/>
            <a:ext cx="3500431" cy="5136811"/>
          </a:xfrm>
          <a:prstGeom prst="rect">
            <a:avLst/>
          </a:prstGeom>
          <a:noFill/>
        </p:spPr>
      </p:pic>
      <p:pic>
        <p:nvPicPr>
          <p:cNvPr id="2050" name="Picture 2" descr="C:\Users\muzik\Desktop\РЕКЛАМА\сжатые картинки\2_аг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876554" cy="42910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взвейтесь кострам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9358346" y="5357826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56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18316E-6 L -0.00382 -0.5053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5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4.92137E-6 L -0.01059 -0.5330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26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uzik\Desktop\РЕКЛАМА\сжатые картинки\кааве_аг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928670"/>
            <a:ext cx="62150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i="1" dirty="0" smtClean="0"/>
              <a:t>Мы – </a:t>
            </a:r>
            <a:r>
              <a:rPr lang="ru-RU" sz="2400" b="1" i="1" dirty="0" smtClean="0">
                <a:solidFill>
                  <a:srgbClr val="FF0000"/>
                </a:solidFill>
              </a:rPr>
              <a:t>за радостное детство,</a:t>
            </a:r>
          </a:p>
          <a:p>
            <a:pPr>
              <a:buFontTx/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За счастливую семью!</a:t>
            </a:r>
          </a:p>
          <a:p>
            <a:pPr>
              <a:buFontTx/>
              <a:buNone/>
            </a:pPr>
            <a:r>
              <a:rPr lang="ru-RU" sz="2400" b="1" dirty="0" smtClean="0"/>
              <a:t>	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pic>
        <p:nvPicPr>
          <p:cNvPr id="3" name="Picture 2" descr="C:\Users\muzik\Desktop\РЕКЛАМА\сжатые картинки\345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00240"/>
            <a:ext cx="3023517" cy="4473318"/>
          </a:xfrm>
          <a:prstGeom prst="rect">
            <a:avLst/>
          </a:prstGeom>
          <a:noFill/>
        </p:spPr>
      </p:pic>
      <p:pic>
        <p:nvPicPr>
          <p:cNvPr id="2051" name="Picture 3" descr="C:\Users\muzik\Desktop\РЕКЛАМА\сжатые картинки\346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908" y="1714488"/>
            <a:ext cx="3289308" cy="514351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-857288" y="7072338"/>
            <a:ext cx="3857652" cy="1323439"/>
          </a:xfrm>
          <a:prstGeom prst="rect">
            <a:avLst/>
          </a:prstGeom>
          <a:solidFill>
            <a:schemeClr val="accent3">
              <a:lumMod val="75000"/>
              <a:alpha val="69000"/>
            </a:schemeClr>
          </a:solidFill>
          <a:ln w="7620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Но…    не балуйте </a:t>
            </a:r>
            <a:r>
              <a:rPr lang="ru-RU" sz="2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детства сына: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«Ах, как мил, умен, пригож!» -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 не выросла дубина…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посеешь, то пожнешь!</a:t>
            </a:r>
          </a:p>
        </p:txBody>
      </p:sp>
      <p:pic>
        <p:nvPicPr>
          <p:cNvPr id="9" name="взвейтесь кострам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5143504" y="7072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09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39062 -0.7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38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3164E-6 L -0.37257 0.000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uzik\Desktop\РЕКЛАМА\сжатые картинки\кааве_аг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7" name="Picture 5" descr="C:\Users\muzik\Desktop\РЕКЛАМА\сжатые картинки\347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-3117630"/>
            <a:ext cx="4000496" cy="3117630"/>
          </a:xfrm>
          <a:prstGeom prst="rect">
            <a:avLst/>
          </a:prstGeom>
          <a:noFill/>
        </p:spPr>
      </p:pic>
      <p:pic>
        <p:nvPicPr>
          <p:cNvPr id="3078" name="Picture 6" descr="C:\Users\muzik\Desktop\РЕКЛАМА\сжатые картинки\348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6858000"/>
            <a:ext cx="4000496" cy="3117630"/>
          </a:xfrm>
          <a:prstGeom prst="rect">
            <a:avLst/>
          </a:prstGeom>
          <a:noFill/>
        </p:spPr>
      </p:pic>
      <p:pic>
        <p:nvPicPr>
          <p:cNvPr id="3076" name="Picture 4" descr="C:\Users\muzik\Desktop\РЕКЛАМА\сжатые картинки\349_аг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3857628"/>
            <a:ext cx="1214446" cy="1785950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214282" y="1285860"/>
            <a:ext cx="4357718" cy="71438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85860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Строгость, а  не жестокость                                                         	- метод наших дней!</a:t>
            </a:r>
            <a:endParaRPr lang="ru-RU" sz="2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282" y="2143116"/>
            <a:ext cx="4357718" cy="71438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143116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ru-RU" sz="2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Долой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			</a:t>
            </a:r>
            <a:r>
              <a:rPr lang="ru-RU" sz="2000" b="1" dirty="0" smtClean="0">
                <a:solidFill>
                  <a:srgbClr val="FF0000"/>
                </a:solidFill>
              </a:rPr>
              <a:t>избиение и наказание детей!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10" y="3071810"/>
            <a:ext cx="3214678" cy="71438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0" y="3786190"/>
            <a:ext cx="4429156" cy="71438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2910" y="4500570"/>
            <a:ext cx="3214710" cy="71438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071810"/>
            <a:ext cx="3000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Чем бранить детей и бить,</a:t>
            </a: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Лучше книжку им купить.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3786190"/>
            <a:ext cx="45005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Купите</a:t>
            </a:r>
            <a:r>
              <a:rPr lang="ru-RU" b="1" dirty="0" smtClean="0"/>
              <a:t> же, родитель, </a:t>
            </a:r>
            <a:r>
              <a:rPr lang="ru-RU" b="1" dirty="0" smtClean="0">
                <a:solidFill>
                  <a:srgbClr val="FF0000"/>
                </a:solidFill>
              </a:rPr>
              <a:t>сыночку иль дочурке</a:t>
            </a: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В подарок шоколадные фигурки.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500570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Не бей и не наказывай ребят,</a:t>
            </a: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Веди их </a:t>
            </a:r>
            <a:r>
              <a:rPr lang="ru-RU" b="1" dirty="0" smtClean="0"/>
              <a:t>лучше</a:t>
            </a:r>
            <a:r>
              <a:rPr lang="ru-RU" b="1" dirty="0" smtClean="0">
                <a:solidFill>
                  <a:srgbClr val="FF0000"/>
                </a:solidFill>
              </a:rPr>
              <a:t> в пионеротряд!</a:t>
            </a:r>
          </a:p>
        </p:txBody>
      </p:sp>
      <p:pic>
        <p:nvPicPr>
          <p:cNvPr id="3075" name="Picture 3" descr="C:\Users\muzik\Desktop\РЕКЛАМА\сжатые картинки\351_аг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94" y="3857628"/>
            <a:ext cx="4508939" cy="3000372"/>
          </a:xfrm>
          <a:prstGeom prst="rect">
            <a:avLst/>
          </a:prstGeom>
          <a:noFill/>
        </p:spPr>
      </p:pic>
      <p:pic>
        <p:nvPicPr>
          <p:cNvPr id="3074" name="Picture 2" descr="C:\Users\muzik\Desktop\РЕКЛАМА\сжатые картинки\5XIrhXgN_аг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6380" y="1214422"/>
            <a:ext cx="3685959" cy="5214950"/>
          </a:xfrm>
          <a:prstGeom prst="rect">
            <a:avLst/>
          </a:prstGeom>
          <a:noFill/>
        </p:spPr>
      </p:pic>
      <p:pic>
        <p:nvPicPr>
          <p:cNvPr id="20" name="взвейтесь кострам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9501222" y="557214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33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53284E-6 L 0.00226 0.59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3654E-7 L 0.00226 -0.4118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71045E-6 L 0.68663 -0.2599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-13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3469E-6 L 0.13385 0.25162 " pathEditMode="relative" ptsTypes="AA">
                                      <p:cBhvr>
                                        <p:cTn id="7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0" dur="3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uzik\Desktop\РЕКЛАМА\сжатые картинки\кааве_аг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571612"/>
            <a:ext cx="3000396" cy="3970318"/>
          </a:xfrm>
          <a:prstGeom prst="rect">
            <a:avLst/>
          </a:prstGeom>
          <a:solidFill>
            <a:srgbClr val="FFFF00">
              <a:alpha val="58000"/>
            </a:srgbClr>
          </a:solidFill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b="1" dirty="0" smtClean="0"/>
              <a:t>Вот, прочитавши книжку,</a:t>
            </a:r>
          </a:p>
          <a:p>
            <a:pPr>
              <a:buFontTx/>
              <a:buNone/>
            </a:pPr>
            <a:r>
              <a:rPr lang="ru-RU" b="1" dirty="0" smtClean="0"/>
              <a:t>Вот, скушав шоколад,</a:t>
            </a:r>
          </a:p>
          <a:p>
            <a:pPr>
              <a:buFontTx/>
              <a:buNone/>
            </a:pPr>
            <a:r>
              <a:rPr lang="ru-RU" b="1" dirty="0" smtClean="0"/>
              <a:t>Малыш бодро шагает </a:t>
            </a:r>
          </a:p>
          <a:p>
            <a:pPr>
              <a:buFontTx/>
              <a:buNone/>
            </a:pPr>
            <a:r>
              <a:rPr lang="ru-RU" b="1" dirty="0" smtClean="0"/>
              <a:t>В свой пионеротряд.</a:t>
            </a:r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Он красный галстук носит,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Ребятам всем в пример.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Он – девочка, он – мальчик.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Он – юный пионер!</a:t>
            </a:r>
          </a:p>
          <a:p>
            <a:pPr>
              <a:buFontTx/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Его дворцы в столицах,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Его «Артек» в Крыму.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Всё будущее мира 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Принадлежит ему!</a:t>
            </a:r>
            <a:endParaRPr lang="ru-RU" dirty="0"/>
          </a:p>
        </p:txBody>
      </p:sp>
      <p:pic>
        <p:nvPicPr>
          <p:cNvPr id="1026" name="Picture 2" descr="C:\Users\muzik\Desktop\РЕКЛАМА\сжатые картинки\88C7B18D0F67-7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1214422"/>
            <a:ext cx="4071966" cy="5293556"/>
          </a:xfrm>
          <a:prstGeom prst="rect">
            <a:avLst/>
          </a:prstGeom>
          <a:ln w="2286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C:\Users\muzik\Desktop\РЕКЛАМА\текс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929066"/>
            <a:ext cx="1071570" cy="455483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1142976" y="1428736"/>
            <a:ext cx="3214710" cy="4214842"/>
          </a:xfrm>
          <a:prstGeom prst="frame">
            <a:avLst>
              <a:gd name="adj1" fmla="val 4188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взвейтесь кострам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9144000" y="521495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143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428992" y="1071546"/>
            <a:ext cx="5715008" cy="5572164"/>
          </a:xfrm>
          <a:prstGeom prst="verticalScroll">
            <a:avLst/>
          </a:prstGeom>
          <a:blipFill dpi="0" rotWithShape="1">
            <a:blip r:embed="rId4">
              <a:alphaModFix amt="26000"/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26000" r="-18000"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muzik\Desktop\РЕКЛАМА\сжатые картинки\кааве_ага.jpg" id="2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b="1" dirty="0" i="1" lang="ru-RU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b="1" dirty="0" i="1" lang="ru-RU" sz="36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1857364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b="1" dirty="0" err="1" lang="ru-RU" smtClean="0"/>
              <a:t>Речёвки</a:t>
            </a:r>
            <a:r>
              <a:rPr b="1" dirty="0" lang="ru-RU" smtClean="0"/>
              <a:t> произносят, клянутся на века.</a:t>
            </a:r>
          </a:p>
          <a:p>
            <a:pPr algn="r"/>
            <a:r>
              <a:rPr b="1" dirty="0" lang="ru-RU" smtClean="0"/>
              <a:t>И слышатся повсюду заветные слова:</a:t>
            </a:r>
          </a:p>
          <a:p>
            <a:pPr algn="r"/>
            <a:r>
              <a:rPr b="1" dirty="0" lang="ru-RU" smtClean="0">
                <a:solidFill>
                  <a:srgbClr val="FF0000"/>
                </a:solidFill>
              </a:rPr>
              <a:t>«Мы, пионеры Советской страны,</a:t>
            </a:r>
          </a:p>
          <a:p>
            <a:pPr algn="r"/>
            <a:r>
              <a:rPr b="1" dirty="0" lang="ru-RU" smtClean="0">
                <a:solidFill>
                  <a:srgbClr val="FF0000"/>
                </a:solidFill>
              </a:rPr>
              <a:t>Славным традициям будем верны!»</a:t>
            </a:r>
            <a:endParaRPr b="1" dirty="0"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5143512"/>
            <a:ext cx="285748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 indent="-342900" marL="342900">
              <a:spcBef>
                <a:spcPct val="20000"/>
              </a:spcBef>
            </a:pPr>
            <a:r>
              <a:rPr b="1" dirty="0" lang="ru-RU" smtClean="0">
                <a:solidFill>
                  <a:srgbClr val="C00000"/>
                </a:solidFill>
              </a:rPr>
              <a:t>Все сумейте сделать сами,</a:t>
            </a:r>
          </a:p>
          <a:p>
            <a:pPr algn="r" eaLnBrk="0" hangingPunct="0" indent="-342900" marL="342900">
              <a:spcBef>
                <a:spcPct val="20000"/>
              </a:spcBef>
            </a:pPr>
            <a:r>
              <a:rPr b="1" dirty="0" lang="ru-RU" smtClean="0">
                <a:solidFill>
                  <a:srgbClr val="C00000"/>
                </a:solidFill>
              </a:rPr>
              <a:t>Помогите вашей маме!</a:t>
            </a:r>
          </a:p>
          <a:p>
            <a:pPr algn="r" eaLnBrk="0" hangingPunct="0" indent="-342900" marL="342900">
              <a:spcBef>
                <a:spcPct val="20000"/>
              </a:spcBef>
            </a:pPr>
            <a:r>
              <a:rPr b="1" dirty="0" lang="ru-RU" smtClean="0">
                <a:solidFill>
                  <a:srgbClr val="C00000"/>
                </a:solidFill>
              </a:rPr>
              <a:t>Труд другого уважайте –</a:t>
            </a:r>
          </a:p>
          <a:p>
            <a:pPr algn="r" eaLnBrk="0" hangingPunct="0" indent="-342900" marL="342900">
              <a:spcBef>
                <a:spcPct val="20000"/>
              </a:spcBef>
            </a:pPr>
            <a:r>
              <a:rPr b="1" dirty="0" lang="ru-RU" smtClean="0">
                <a:solidFill>
                  <a:srgbClr val="C00000"/>
                </a:solidFill>
              </a:rPr>
              <a:t>За собою убирайте!</a:t>
            </a:r>
            <a:endParaRPr b="1" dirty="0" lang="ru-RU">
              <a:solidFill>
                <a:srgbClr val="C00000"/>
              </a:solidFill>
            </a:endParaRPr>
          </a:p>
        </p:txBody>
      </p:sp>
      <p:pic>
        <p:nvPicPr>
          <p:cNvPr descr="C:\Users\muzik\Desktop\РЕКЛАМА\сжатые картинки\цукнпип_ага.jpg" id="1027" name="Picture 3"/>
          <p:cNvPicPr>
            <a:picLocks noChangeArrowheads="1" noChangeAspect="1"/>
          </p:cNvPicPr>
          <p:nvPr/>
        </p:nvPicPr>
        <p:blipFill>
          <a:blip r:embed="rId6"/>
          <a:srcRect r="181"/>
          <a:stretch>
            <a:fillRect/>
          </a:stretch>
        </p:blipFill>
        <p:spPr bwMode="auto">
          <a:xfrm>
            <a:off x="0" y="0"/>
            <a:ext cx="3071802" cy="4598934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1211513413_sssr_02_ага.jpg" id="1026" name="Picture 2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7072338"/>
            <a:ext cx="3838428" cy="28574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143372" y="3500438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/>
              <a:t>Среди традиций этих – отношение к труду.</a:t>
            </a:r>
          </a:p>
          <a:p>
            <a:r>
              <a:rPr b="1" dirty="0" lang="ru-RU" smtClean="0"/>
              <a:t>Хочешь отличиться – забудь про ерунду!</a:t>
            </a:r>
          </a:p>
          <a:p>
            <a:r>
              <a:rPr b="1" dirty="0" lang="ru-RU" smtClean="0"/>
              <a:t>Очень </a:t>
            </a:r>
            <a:r>
              <a:rPr b="1" dirty="0" lang="ru-RU" smtClean="0">
                <a:solidFill>
                  <a:srgbClr val="C00000"/>
                </a:solidFill>
              </a:rPr>
              <a:t>любят труд ребята</a:t>
            </a:r>
            <a:r>
              <a:rPr b="1" dirty="0" lang="ru-RU" smtClean="0"/>
              <a:t>:</a:t>
            </a:r>
          </a:p>
          <a:p>
            <a:r>
              <a:rPr b="1" dirty="0" lang="ru-RU" smtClean="0"/>
              <a:t>Пионеры, </a:t>
            </a:r>
            <a:r>
              <a:rPr b="1" dirty="0" lang="ru-RU" smtClean="0">
                <a:solidFill>
                  <a:srgbClr val="C00000"/>
                </a:solidFill>
              </a:rPr>
              <a:t>октябрята!</a:t>
            </a:r>
            <a:endParaRPr b="1" dirty="0" lang="ru-RU">
              <a:solidFill>
                <a:srgbClr val="C00000"/>
              </a:solidFill>
            </a:endParaRPr>
          </a:p>
        </p:txBody>
      </p:sp>
      <p:pic>
        <p:nvPicPr>
          <p:cNvPr descr="C:\Users\muzik\Desktop\РЕКЛАМА\сжатые картинки\цукеен_ага.jpg" id="1028" name="Picture 4"/>
          <p:cNvPicPr>
            <a:picLocks noChangeArrowheads="1" noChangeAspect="1"/>
          </p:cNvPicPr>
          <p:nvPr/>
        </p:nvPicPr>
        <p:blipFill>
          <a:blip r:embed="rId8"/>
          <a:srcRect r="214"/>
          <a:stretch>
            <a:fillRect/>
          </a:stretch>
        </p:blipFill>
        <p:spPr bwMode="auto">
          <a:xfrm>
            <a:off x="4214810" y="1785926"/>
            <a:ext cx="2000264" cy="3355281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уукк_ага.jpg" id="1029" name="Picture 5"/>
          <p:cNvPicPr>
            <a:picLocks noChangeArrowheads="1"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6215074" y="1785926"/>
            <a:ext cx="2163778" cy="3357586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укпорлщ_ага.jpg" id="6" name="Picture 3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313589"/>
            <a:ext cx="3857620" cy="5544412"/>
          </a:xfrm>
          <a:prstGeom prst="rect">
            <a:avLst/>
          </a:prstGeom>
          <a:noFill/>
        </p:spPr>
      </p:pic>
      <p:sp>
        <p:nvSpPr>
          <p:cNvPr id="16" name="Вертикальный свиток 15"/>
          <p:cNvSpPr/>
          <p:nvPr/>
        </p:nvSpPr>
        <p:spPr>
          <a:xfrm>
            <a:off x="3428992" y="1071546"/>
            <a:ext cx="5715008" cy="5572164"/>
          </a:xfrm>
          <a:prstGeom prst="verticalScroll">
            <a:avLst/>
          </a:prstGeom>
          <a:blipFill dpi="0"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24000" contrast="-67000"/>
            </a:blip>
            <a:srcRect/>
            <a:stretch>
              <a:fillRect l="-26000" r="-18000"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57686" y="185736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Не жди, чтоб добрый дядя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Все сделал за тебя.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357686" y="2714620"/>
            <a:ext cx="45720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b="1" dirty="0" lang="ru-RU" sz="2000">
                <a:solidFill>
                  <a:srgbClr val="FF0000"/>
                </a:solidFill>
              </a:rPr>
              <a:t>Домашние задания</a:t>
            </a:r>
          </a:p>
          <a:p>
            <a:r>
              <a:rPr b="1" dirty="0" lang="ru-RU" sz="2000"/>
              <a:t>Ты выполняй</a:t>
            </a:r>
            <a:r>
              <a:rPr b="1" dirty="0" lang="ru-RU" sz="2000">
                <a:solidFill>
                  <a:srgbClr val="FF0000"/>
                </a:solidFill>
              </a:rPr>
              <a:t> сама!</a:t>
            </a:r>
          </a:p>
          <a:p>
            <a:pPr eaLnBrk="0" hangingPunct="0">
              <a:spcBef>
                <a:spcPct val="50000"/>
              </a:spcBef>
            </a:pPr>
            <a:endParaRPr b="1" dirty="0" lang="ru-RU" sz="2400">
              <a:solidFill>
                <a:srgbClr val="FF0000"/>
              </a:solidFill>
            </a:endParaRPr>
          </a:p>
        </p:txBody>
      </p:sp>
      <p:pic>
        <p:nvPicPr>
          <p:cNvPr descr="C:\Users\muzik\Desktop\РЕКЛАМА\сжатые картинки\цукрошщ_ага.jpg" id="3" name="Picture 2"/>
          <p:cNvPicPr>
            <a:picLocks noChangeArrowheads="1"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48253" y="3786190"/>
            <a:ext cx="4095747" cy="3071810"/>
          </a:xfrm>
          <a:prstGeom prst="rect">
            <a:avLst/>
          </a:prstGeom>
          <a:noFill/>
        </p:spPr>
      </p:pic>
      <p:pic>
        <p:nvPicPr>
          <p:cNvPr id="17" name="взвейтесь кострами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12"/>
          <a:stretch>
            <a:fillRect/>
          </a:stretch>
        </p:blipFill>
        <p:spPr>
          <a:xfrm>
            <a:off x="4500562" y="7000900"/>
            <a:ext cx="304800" cy="304800"/>
          </a:xfrm>
          <a:prstGeom prst="rect">
            <a:avLst/>
          </a:prstGeom>
        </p:spPr>
      </p:pic>
      <p:pic>
        <p:nvPicPr>
          <p:cNvPr id="18" name="взвейтесь кострами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13"/>
          <a:stretch>
            <a:fillRect/>
          </a:stretch>
        </p:blipFill>
        <p:spPr>
          <a:xfrm>
            <a:off x="4929190" y="70009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8160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accel="50000" decel="50000" fill="hold" id="1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00122 -0.4456 " pathEditMode="relative" ptsTypes="AA" rAng="0">
                                      <p:cBhvr>
                                        <p:cTn dur="2000" fill="hold" id="18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22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9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0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4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5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2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44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47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48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50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52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53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4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5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5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8">
                      <p:stCondLst>
                        <p:cond delay="indefinite"/>
                      </p:stCondLst>
                      <p:childTnLst>
                        <p:par>
                          <p:cTn fill="hold" id="59">
                            <p:stCondLst>
                              <p:cond delay="0"/>
                            </p:stCondLst>
                            <p:childTnLst>
                              <p:par>
                                <p:cTn fill="hold" id="6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6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3">
                      <p:stCondLst>
                        <p:cond delay="indefinite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fill="hold" id="6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6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2">
                <p:cTn display="0" fill="hold" id="67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numSld="2">
                <p:cTn display="0" fill="hold" id="68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grpId="0" spid="4"/>
      <p:bldP grpId="0" spid="5"/>
      <p:bldP grpId="0" spid="9"/>
      <p:bldP animBg="1" grpId="0" spid="16"/>
      <p:bldP grpId="0" spid="12"/>
      <p:bldP grpId="0" spid="13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ертикальный свиток 11"/>
          <p:cNvSpPr/>
          <p:nvPr/>
        </p:nvSpPr>
        <p:spPr>
          <a:xfrm>
            <a:off x="3428992" y="1071546"/>
            <a:ext cx="5715008" cy="5572164"/>
          </a:xfrm>
          <a:prstGeom prst="verticalScroll">
            <a:avLst/>
          </a:prstGeom>
          <a:blipFill dpi="0"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24000" contrast="-67000"/>
            </a:blip>
            <a:srcRect/>
            <a:stretch>
              <a:fillRect l="-26000" r="-18000"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muzik\Desktop\РЕКЛАМА\сжатые картинки\кааве_ага.jpg" id="2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43372" y="1714488"/>
            <a:ext cx="43577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b="1" dirty="0" lang="ru-RU" smtClean="0"/>
              <a:t>Пионеру октябрёнок - младший друг и    	младший брат.</a:t>
            </a:r>
          </a:p>
          <a:p>
            <a:pPr>
              <a:buFontTx/>
              <a:buNone/>
            </a:pPr>
            <a:r>
              <a:rPr b="1" dirty="0" lang="ru-RU" smtClean="0"/>
              <a:t>Заниматься с октябрёнком старший друг, 	конечно, рад!</a:t>
            </a:r>
          </a:p>
          <a:p>
            <a:pPr>
              <a:buFontTx/>
              <a:buNone/>
            </a:pPr>
            <a:endParaRPr b="1" dirty="0" lang="ru-RU" smtClean="0"/>
          </a:p>
          <a:p>
            <a:pPr algn="r">
              <a:buFontTx/>
              <a:buNone/>
            </a:pPr>
            <a:r>
              <a:rPr b="1" dirty="0" lang="ru-RU" smtClean="0">
                <a:solidFill>
                  <a:srgbClr val="FF0000"/>
                </a:solidFill>
              </a:rPr>
              <a:t>Пионер без лишних слов</a:t>
            </a:r>
          </a:p>
          <a:p>
            <a:pPr algn="r">
              <a:buFontTx/>
              <a:buNone/>
            </a:pPr>
            <a:r>
              <a:rPr b="1" dirty="0" lang="ru-RU" smtClean="0">
                <a:solidFill>
                  <a:srgbClr val="FF0000"/>
                </a:solidFill>
              </a:rPr>
              <a:t>Малышу помочь готов!</a:t>
            </a:r>
          </a:p>
          <a:p>
            <a:pPr algn="r">
              <a:buFontTx/>
              <a:buNone/>
            </a:pPr>
            <a:r>
              <a:rPr b="1" dirty="0" lang="ru-RU" smtClean="0"/>
              <a:t>За плечами много знаний,</a:t>
            </a:r>
          </a:p>
          <a:p>
            <a:pPr algn="r">
              <a:buFontTx/>
              <a:buNone/>
            </a:pPr>
            <a:r>
              <a:rPr b="1" dirty="0" lang="ru-RU" smtClean="0"/>
              <a:t>Говорит без колебаний:</a:t>
            </a:r>
          </a:p>
          <a:p>
            <a:pPr algn="r">
              <a:buFontTx/>
              <a:buNone/>
            </a:pPr>
            <a:r>
              <a:rPr b="1" dirty="0" lang="ru-RU" smtClean="0">
                <a:solidFill>
                  <a:srgbClr val="FF0000"/>
                </a:solidFill>
              </a:rPr>
              <a:t>«У меня друзья повсюду</a:t>
            </a:r>
            <a:r>
              <a:rPr dirty="0" lang="ru-RU" smtClean="0"/>
              <a:t> –</a:t>
            </a:r>
          </a:p>
          <a:p>
            <a:pPr algn="r">
              <a:buFontTx/>
              <a:buNone/>
            </a:pPr>
            <a:r>
              <a:rPr b="1" dirty="0" lang="ru-RU" smtClean="0"/>
              <a:t>С ними я общаться буду!»</a:t>
            </a:r>
          </a:p>
        </p:txBody>
      </p:sp>
      <p:pic>
        <p:nvPicPr>
          <p:cNvPr descr="C:\Users\muzik\Desktop\РЕКЛАМА\сжатые картинки\цувввв_ага.jpg" id="2050" name="Picture 2"/>
          <p:cNvPicPr>
            <a:picLocks noChangeArrowheads="1" noChangeAspect="1"/>
          </p:cNvPicPr>
          <p:nvPr/>
        </p:nvPicPr>
        <p:blipFill>
          <a:blip r:embed="rId6"/>
          <a:srcRect b="189"/>
          <a:stretch>
            <a:fillRect/>
          </a:stretch>
        </p:blipFill>
        <p:spPr bwMode="auto">
          <a:xfrm>
            <a:off x="-142908" y="-214338"/>
            <a:ext cx="3571900" cy="2500330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увапр_ага.jpg" id="2051" name="Picture 3"/>
          <p:cNvPicPr>
            <a:picLocks noChangeArrowheads="1"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-357222" y="4286256"/>
            <a:ext cx="3571900" cy="271464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143372" y="5143512"/>
            <a:ext cx="4286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Научусь </a:t>
            </a:r>
            <a:r>
              <a:rPr b="1" dirty="0" lang="ru-RU" smtClean="0" sz="2000"/>
              <a:t>всему я в школе,</a:t>
            </a:r>
          </a:p>
          <a:p>
            <a:pPr algn="r">
              <a:buFontTx/>
              <a:buNone/>
            </a:pPr>
            <a:r>
              <a:rPr b="1" dirty="0" lang="ru-RU" smtClean="0" sz="2000"/>
              <a:t>Потому что не ленюсь.</a:t>
            </a:r>
          </a:p>
          <a:p>
            <a:pPr algn="r"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Труд люблю</a:t>
            </a:r>
            <a:r>
              <a:rPr b="1" dirty="0" lang="ru-RU" smtClean="0" sz="2000"/>
              <a:t>, и много знаю,</a:t>
            </a:r>
          </a:p>
          <a:p>
            <a:pPr algn="r">
              <a:buFontTx/>
              <a:buNone/>
            </a:pPr>
            <a:r>
              <a:rPr b="1" dirty="0" lang="ru-RU" smtClean="0" sz="2000"/>
              <a:t>И </a:t>
            </a:r>
            <a:r>
              <a:rPr b="1" dirty="0" lang="ru-RU" smtClean="0" sz="2000">
                <a:solidFill>
                  <a:srgbClr val="FF0000"/>
                </a:solidFill>
              </a:rPr>
              <a:t>на «пять»</a:t>
            </a:r>
            <a:r>
              <a:rPr b="1" dirty="0" lang="ru-RU" smtClean="0" sz="2000"/>
              <a:t> всегда </a:t>
            </a:r>
            <a:r>
              <a:rPr b="1" dirty="0" lang="ru-RU" smtClean="0" sz="2000">
                <a:solidFill>
                  <a:srgbClr val="FF0000"/>
                </a:solidFill>
              </a:rPr>
              <a:t>учусь</a:t>
            </a:r>
            <a:r>
              <a:rPr b="1" dirty="0" lang="ru-RU" smtClean="0" sz="2000"/>
              <a:t>.</a:t>
            </a:r>
          </a:p>
        </p:txBody>
      </p:sp>
      <p:pic>
        <p:nvPicPr>
          <p:cNvPr descr="C:\Users\muzik\Desktop\РЕКЛАМА\сжатые картинки\цыва_ага.jpg" id="2052" name="Picture 4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1694313"/>
            <a:ext cx="2500330" cy="3206443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ывб_ага.jpg" id="2053" name="Picture 5"/>
          <p:cNvPicPr>
            <a:picLocks noChangeArrowheads="1"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2571736" y="2786058"/>
            <a:ext cx="2714644" cy="2143140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ывг_ага.jpg" id="2054" name="Picture 6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43306" y="4929198"/>
            <a:ext cx="1643074" cy="24228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b="1" dirty="0" i="1" lang="ru-RU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b="1" dirty="0" i="1" lang="ru-RU" sz="36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взвейтесь кострами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5857884" y="70009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8734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2"/>
                                        <p:tgtEl>
                                          <p:spTgt spid="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42" presetSubtype="0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7"/>
                                        <p:tgtEl>
                                          <p:spTgt spid="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42" presetSubtype="0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2"/>
                                        <p:tgtEl>
                                          <p:spTgt spid="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5" nodeType="withEffect" presetClass="entr" presetID="42" presetSubtype="0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0" nodeType="withEffect" presetClass="entr" presetID="42" presetSubtype="0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2"/>
                                        <p:tgtEl>
                                          <p:spTgt spid="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42" presetSubtype="0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7"/>
                                        <p:tgtEl>
                                          <p:spTgt spid="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0" nodeType="withEffect" presetClass="entr" presetID="42" presetSubtype="0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42"/>
                                        <p:tgtEl>
                                          <p:spTgt spid="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id="47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48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id="51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52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fill="hold" id="53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54"/>
                                        <p:tgtEl>
                                          <p:spTgt spid="20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0" id="5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5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8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1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62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3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5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6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67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8">
                      <p:stCondLst>
                        <p:cond delay="indefinite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id="70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2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3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74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2">
                <p:cTn display="0" fill="hold" id="75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grpId="0" spid="1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uzik\Desktop\РЕКЛАМА\сжатые картинки\кааве_а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8728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5178" y="285728"/>
            <a:ext cx="58158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2.  «Дети – радость»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0" y="1357298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Вот и вам мы всем желаем</a:t>
            </a:r>
            <a:endParaRPr lang="ru-RU" dirty="0"/>
          </a:p>
        </p:txBody>
      </p:sp>
      <p:pic>
        <p:nvPicPr>
          <p:cNvPr id="3074" name="Picture 2" descr="C:\Users\muzik\Desktop\РЕКЛАМА\сжатые картинки\1211513413_sssr_66_а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3276623" cy="4756389"/>
          </a:xfrm>
          <a:prstGeom prst="rect">
            <a:avLst/>
          </a:prstGeom>
          <a:noFill/>
        </p:spPr>
      </p:pic>
      <p:sp>
        <p:nvSpPr>
          <p:cNvPr id="6" name="Рамка 5"/>
          <p:cNvSpPr/>
          <p:nvPr/>
        </p:nvSpPr>
        <p:spPr>
          <a:xfrm>
            <a:off x="3428992" y="1142984"/>
            <a:ext cx="4143404" cy="2500330"/>
          </a:xfrm>
          <a:prstGeom prst="frame">
            <a:avLst>
              <a:gd name="adj1" fmla="val 1739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-461665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 конечно, </a:t>
            </a:r>
            <a:r>
              <a:rPr lang="ru-RU" sz="2400" b="1" dirty="0" smtClean="0">
                <a:solidFill>
                  <a:srgbClr val="C00000"/>
                </a:solidFill>
              </a:rPr>
              <a:t>без сомнения</a:t>
            </a:r>
            <a:r>
              <a:rPr lang="ru-RU" sz="2400" b="1" dirty="0" smtClean="0"/>
              <a:t>,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358346" y="5429264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Труд любить и много знать!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15008" y="-461665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Повышать культуру пения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7" name="Picture 5" descr="C:\Users\muzik\Desktop\РЕКЛАМА\сжатые картинки\exclamation_source_аг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2857496"/>
            <a:ext cx="594336" cy="819137"/>
          </a:xfrm>
          <a:prstGeom prst="rect">
            <a:avLst/>
          </a:prstGeom>
          <a:noFill/>
        </p:spPr>
      </p:pic>
      <p:pic>
        <p:nvPicPr>
          <p:cNvPr id="15" name="Picture 5" descr="C:\Users\muzik\Desktop\РЕКЛАМА\сжатые картинки\exclamation_source_аг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2566568"/>
            <a:ext cx="857256" cy="1181504"/>
          </a:xfrm>
          <a:prstGeom prst="rect">
            <a:avLst/>
          </a:prstGeom>
          <a:noFill/>
        </p:spPr>
      </p:pic>
      <p:pic>
        <p:nvPicPr>
          <p:cNvPr id="16" name="Picture 5" descr="C:\Users\muzik\Desktop\РЕКЛАМА\сжатые картинки\exclamation_source_аг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2462" y="2357430"/>
            <a:ext cx="1071538" cy="1476836"/>
          </a:xfrm>
          <a:prstGeom prst="rect">
            <a:avLst/>
          </a:prstGeom>
          <a:noFill/>
        </p:spPr>
      </p:pic>
      <p:pic>
        <p:nvPicPr>
          <p:cNvPr id="1026" name="Picture 2" descr="C:\Users\muzik\Desktop\РЕКЛАМА\сжатые картинки\s6218_1290069121_1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4214818"/>
            <a:ext cx="1276954" cy="1857388"/>
          </a:xfrm>
          <a:prstGeom prst="rect">
            <a:avLst/>
          </a:prstGeom>
          <a:noFill/>
        </p:spPr>
      </p:pic>
      <p:pic>
        <p:nvPicPr>
          <p:cNvPr id="1027" name="Picture 3" descr="C:\Users\muzik\Desktop\РЕКЛАМА\сжатые картинки\s6218_1290069121_2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4214818"/>
            <a:ext cx="1245998" cy="1857388"/>
          </a:xfrm>
          <a:prstGeom prst="rect">
            <a:avLst/>
          </a:prstGeom>
          <a:noFill/>
        </p:spPr>
      </p:pic>
    </p:spTree>
  </p:cSld>
  <p:clrMapOvr>
    <a:masterClrMapping/>
  </p:clrMapOvr>
  <p:transition advTm="1120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-0.62223 -1.85185E-6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66667E-6 -1.48148E-6 L -0.64583 -0.525 " pathEditMode="relative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-7.40741E-7 C 0.00156 0.06944 0.0033 0.13888 0.02396 0.2081 C 0.04462 0.27731 0.0684 0.38101 0.12396 0.41597 C 0.17951 0.45092 0.31875 0.41736 0.35729 0.41759 " pathEditMode="relative" ptsTypes="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88889E-6 -7.40741E-7 C 0.02188 0.08101 0.04392 0.16226 0.00486 0.19537 C -0.0342 0.22824 -0.17014 0.18865 -0.23437 0.19699 C -0.29861 0.20532 -0.35312 0.19791 -0.3809 0.24606 C -0.40868 0.29421 -0.41858 0.40601 -0.40104 0.48588 C -0.38351 0.56574 -0.30226 0.72407 -0.27604 0.72546 C -0.24983 0.72685 -0.2493 0.53263 -0.24392 0.49375 " pathEditMode="relative" ptsTypes="aaaaa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muzik\Desktop\РЕКЛАМА\сжатые картинки\kresla_meshki_meshok_ага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86116" y="979292"/>
            <a:ext cx="6572296" cy="6766607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857488" y="142852"/>
            <a:ext cx="6500826" cy="1785950"/>
          </a:xfrm>
          <a:prstGeom prst="cloudCallout">
            <a:avLst>
              <a:gd name="adj1" fmla="val -22828"/>
              <a:gd name="adj2" fmla="val 3855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45178" y="285728"/>
            <a:ext cx="59988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3.  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muzik\Desktop\РЕКЛАМА\сжатые картинки\цуга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285991"/>
            <a:ext cx="2928926" cy="439338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628" y="3714752"/>
            <a:ext cx="4143372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Во всех магазинах </a:t>
            </a:r>
            <a:r>
              <a:rPr lang="ru-RU" b="1" dirty="0" err="1" smtClean="0">
                <a:solidFill>
                  <a:srgbClr val="C00000"/>
                </a:solidFill>
              </a:rPr>
              <a:t>Моссельпрома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В двух шагах от любого дома!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На улице каждой, в любом переулочке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Знают о вкусной русской булочке.</a:t>
            </a:r>
          </a:p>
          <a:p>
            <a:endParaRPr lang="ru-RU" sz="1100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Не страшны дороговизна и НЭП -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Покупайте дешёвый хлеб.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Сеяный, чёрный, булки и ситный.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От 15% скидки!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5178" y="285728"/>
            <a:ext cx="5998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	  «Гастрономическая польза»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1" name="Picture 7" descr="C:\Users\muzik\Desktop\РЕКЛАМА\сжатые картинки\цуг_аг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428736"/>
            <a:ext cx="2928959" cy="857262"/>
          </a:xfrm>
          <a:prstGeom prst="rect">
            <a:avLst/>
          </a:prstGeom>
          <a:noFill/>
        </p:spPr>
      </p:pic>
      <p:pic>
        <p:nvPicPr>
          <p:cNvPr id="1032" name="Picture 8" descr="C:\Users\muzik\Desktop\РЕКЛАМА\сжатые картинки\1282104372_068_аг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857364"/>
            <a:ext cx="3344907" cy="5000636"/>
          </a:xfrm>
          <a:prstGeom prst="rect">
            <a:avLst/>
          </a:prstGeom>
          <a:noFill/>
        </p:spPr>
      </p:pic>
      <p:pic>
        <p:nvPicPr>
          <p:cNvPr id="1033" name="Picture 9" descr="C:\Users\muzik\Desktop\РЕКЛАМА\сжатые картинки\7490366e85_аг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40" y="-2641488"/>
            <a:ext cx="1805017" cy="2641488"/>
          </a:xfrm>
          <a:prstGeom prst="rect">
            <a:avLst/>
          </a:prstGeom>
          <a:noFill/>
        </p:spPr>
      </p:pic>
      <p:pic>
        <p:nvPicPr>
          <p:cNvPr id="12" name="конфет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8839200" y="7143776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983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6.66667E-6 C 0.00313 0.03589 0.00625 0.072 0.0132 0.10001 C 0.02014 0.12801 0.02309 0.14931 0.04167 0.16829 C 0.06024 0.18727 0.09826 0.20487 0.125 0.21436 C 0.15174 0.22385 0.17778 0.22686 0.20243 0.22547 C 0.22708 0.22408 0.25451 0.222 0.27274 0.20626 C 0.29097 0.19051 0.30208 0.16297 0.31198 0.13172 C 0.32188 0.10047 0.32847 0.06181 0.33229 0.01899 C 0.33611 -0.02384 0.34462 -0.08773 0.33455 -0.12546 C 0.32448 -0.16319 0.28212 -0.19421 0.27153 -0.20786 " pathEditMode="relative" ptsTypes="aaaaaaaaaA">
                                      <p:cBhvr>
                                        <p:cTn id="5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111E-6 2.59259E-6 L 0.00243 0.97615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8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muzik\Desktop\РЕКЛАМА\Новая папка\Рисунок1.jpg" id="2" name="Picture 2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-1"/>
            <a:ext cx="1428729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2357430"/>
            <a:ext cx="47003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kern="0" lang="ru-RU" smtClean="0" sz="40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/>
              </a:rPr>
              <a:t>Поэма в плакатах</a:t>
            </a:r>
            <a:endParaRPr dirty="0" lang="ru-RU" sz="4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428992" y="2143116"/>
            <a:ext cx="25717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b="1" dirty="0" lang="ru-RU" sz="28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«</a:t>
            </a:r>
            <a:r>
              <a:rPr b="1" dirty="0" lang="ru-RU" sz="28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Радость</a:t>
            </a:r>
            <a:r>
              <a:rPr b="1" dirty="0" lang="ru-RU" sz="2800">
                <a:solidFill>
                  <a:srgbClr val="8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 </a:t>
            </a:r>
            <a:r>
              <a:rPr b="1" dirty="0" lang="ru-RU" smtClean="0" sz="28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и</a:t>
            </a:r>
            <a:r>
              <a:rPr b="1" dirty="0" lang="ru-RU" smtClean="0" sz="2800">
                <a:solidFill>
                  <a:srgbClr val="8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 пользу </a:t>
            </a:r>
            <a:r>
              <a:rPr b="1" dirty="0" lang="ru-RU" smtClean="0" sz="28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дарим </a:t>
            </a:r>
            <a:r>
              <a:rPr b="1" dirty="0" lang="ru-RU" sz="2800">
                <a:solidFill>
                  <a:srgbClr val="33CC33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всем!</a:t>
            </a:r>
            <a:r>
              <a:rPr b="1" dirty="0" lang="ru-RU" sz="28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»</a:t>
            </a:r>
          </a:p>
        </p:txBody>
      </p:sp>
      <p:pic>
        <p:nvPicPr>
          <p:cNvPr descr="C:\Users\muzik\Desktop\РЕКЛАМА\плакаты маяковского-родченко\енша.jpg" id="1026" name="Picture 2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"/>
          <a:stretch>
            <a:fillRect/>
          </a:stretch>
        </p:blipFill>
        <p:spPr bwMode="auto">
          <a:xfrm>
            <a:off x="0" y="1357298"/>
            <a:ext cx="4937142" cy="2643206"/>
          </a:xfrm>
          <a:prstGeom prst="rect">
            <a:avLst/>
          </a:prstGeom>
          <a:noFill/>
        </p:spPr>
      </p:pic>
      <p:pic>
        <p:nvPicPr>
          <p:cNvPr id="26" name="позывные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501090" y="6858000"/>
            <a:ext cx="304800" cy="30480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19328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9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2" id="10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3" id="15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6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1" id="17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8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19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0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3" id="22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2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2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28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9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30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31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3" id="33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34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3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8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39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40"/>
                                        <p:tgtEl>
                                          <p:spTgt spid="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41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42"/>
                                        <p:tgtEl>
                                          <p:spTgt spid="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3" id="44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45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4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9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50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51"/>
                                        <p:tgtEl>
                                          <p:spTgt spid="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52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53"/>
                                        <p:tgtEl>
                                          <p:spTgt spid="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4">
                            <p:stCondLst>
                              <p:cond delay="8000"/>
                            </p:stCondLst>
                            <p:childTnLst>
                              <p:par>
                                <p:cTn fill="hold" grpId="3" id="55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56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58" nodeType="withEffect" presetClass="emph" presetID="4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to="1.5" valueType="num">
                                      <p:cBhvr override="childStyle">
                                        <p:cTn dur="2000" fill="hold" id="59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fill="hold" grpId="1" id="60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6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63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6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66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7"/>
                                        <p:tgtEl>
                                          <p:spTgt spid="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68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9"/>
                                        <p:tgtEl>
                                          <p:spTgt spid="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0">
                            <p:stCondLst>
                              <p:cond delay="11000"/>
                            </p:stCondLst>
                            <p:childTnLst>
                              <p:par>
                                <p:cTn fill="hold" grpId="3" id="71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72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4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7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7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79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5000" fill="hold" id="80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0" id="8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8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84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85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86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87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8">
                            <p:stCondLst>
                              <p:cond delay="16000"/>
                            </p:stCondLst>
                            <p:childTnLst>
                              <p:par>
                                <p:cTn fill="hold" grpId="3" id="89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9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9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94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95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96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97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98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9">
                            <p:stCondLst>
                              <p:cond delay="18000"/>
                            </p:stCondLst>
                            <p:childTnLst>
                              <p:par>
                                <p:cTn fill="hold" grpId="3" id="100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0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0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vol="76000">
                <p:cTn display="0" fill="hold" id="103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grpId="0" spid="4"/>
      <p:bldP grpId="1" spid="4"/>
      <p:bldP grpId="2" spid="4"/>
      <p:bldP grpId="3" spid="4"/>
      <p:bldP grpId="0" spid="5"/>
      <p:bldP grpId="1" spid="5"/>
      <p:bldP animBg="1" grpId="0" spid="27"/>
      <p:bldP animBg="1" grpId="1" spid="27"/>
      <p:bldP animBg="1" grpId="2" spid="27"/>
      <p:bldP animBg="1" grpId="3" spid="27"/>
      <p:bldP animBg="1" grpId="0" spid="28"/>
      <p:bldP animBg="1" grpId="1" spid="28"/>
      <p:bldP animBg="1" grpId="2" spid="28"/>
      <p:bldP animBg="1" grpId="3" spid="28"/>
      <p:bldP animBg="1" grpId="0" spid="29"/>
      <p:bldP animBg="1" grpId="1" spid="29"/>
      <p:bldP animBg="1" grpId="2" spid="29"/>
      <p:bldP animBg="1" grpId="3" spid="29"/>
      <p:bldP animBg="1" grpId="0" spid="30"/>
      <p:bldP animBg="1" grpId="1" spid="30"/>
      <p:bldP animBg="1" grpId="2" spid="30"/>
      <p:bldP animBg="1" grpId="3" spid="30"/>
      <p:bldP animBg="1" grpId="0" spid="32"/>
      <p:bldP animBg="1" grpId="1" spid="32"/>
      <p:bldP animBg="1" grpId="2" spid="32"/>
      <p:bldP animBg="1" grpId="3" spid="32"/>
      <p:bldP animBg="1" grpId="0" spid="33"/>
      <p:bldP animBg="1" grpId="1" spid="33"/>
      <p:bldP animBg="1" grpId="2" spid="33"/>
      <p:bldP animBg="1" grpId="3" spid="33"/>
      <p:bldP animBg="1" grpId="0" spid="34"/>
      <p:bldP animBg="1" grpId="1" spid="34"/>
      <p:bldP animBg="1" grpId="2" spid="34"/>
      <p:bldP animBg="1" grpId="3" spid="34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C:\Users\muzik\Desktop\РЕКЛАМА\сжатые картинки\kresla_meshki_meshok_ага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86116" y="979292"/>
            <a:ext cx="6572296" cy="6766607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857488" y="142852"/>
            <a:ext cx="6500826" cy="1785950"/>
          </a:xfrm>
          <a:prstGeom prst="cloudCallout">
            <a:avLst>
              <a:gd name="adj1" fmla="val -22828"/>
              <a:gd name="adj2" fmla="val 3855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45178" y="285728"/>
            <a:ext cx="5998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3.  «Гастрономическая польза»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3072348"/>
            <a:ext cx="42148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1600" b="1" dirty="0" smtClean="0"/>
              <a:t>            Для тех, кто отказался от диеты,</a:t>
            </a:r>
          </a:p>
          <a:p>
            <a:pPr>
              <a:buFontTx/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          Горячие московские </a:t>
            </a:r>
            <a:r>
              <a:rPr lang="ru-RU" sz="1600" b="1" dirty="0" smtClean="0">
                <a:solidFill>
                  <a:srgbClr val="FF0000"/>
                </a:solidFill>
              </a:rPr>
              <a:t>котлеты,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ru-RU" sz="1600" b="1" dirty="0" smtClean="0"/>
              <a:t>       Которые тоже в любом переулочке</a:t>
            </a:r>
          </a:p>
          <a:p>
            <a:pPr>
              <a:buFontTx/>
              <a:buNone/>
            </a:pPr>
            <a:r>
              <a:rPr lang="ru-RU" sz="1600" b="1" dirty="0" smtClean="0"/>
              <a:t>       Вместе с румяной </a:t>
            </a:r>
            <a:r>
              <a:rPr lang="ru-RU" sz="1600" b="1" dirty="0" smtClean="0">
                <a:solidFill>
                  <a:srgbClr val="FF0000"/>
                </a:solidFill>
              </a:rPr>
              <a:t>булочкой.</a:t>
            </a:r>
          </a:p>
          <a:p>
            <a:pPr>
              <a:buFontTx/>
              <a:buNone/>
            </a:pPr>
            <a:endParaRPr lang="ru-RU" sz="1600" b="1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ru-RU" sz="1600" b="1" dirty="0" err="1" smtClean="0">
                <a:solidFill>
                  <a:srgbClr val="FF0000"/>
                </a:solidFill>
              </a:rPr>
              <a:t>Наркомпищепром</a:t>
            </a:r>
            <a:r>
              <a:rPr lang="ru-RU" sz="1600" b="1" dirty="0" smtClean="0"/>
              <a:t> советует всем </a:t>
            </a:r>
          </a:p>
          <a:p>
            <a:pPr>
              <a:buFontTx/>
              <a:buNone/>
            </a:pPr>
            <a:r>
              <a:rPr lang="ru-RU" sz="1600" b="1" dirty="0" smtClean="0"/>
              <a:t>Отдать предпочтение другому блюду:</a:t>
            </a:r>
          </a:p>
          <a:p>
            <a:pPr>
              <a:buFontTx/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Сосиски</a:t>
            </a:r>
            <a:r>
              <a:rPr lang="ru-RU" sz="1600" b="1" dirty="0" smtClean="0"/>
              <a:t> советские </a:t>
            </a:r>
            <a:r>
              <a:rPr lang="ru-RU" sz="1600" b="1" dirty="0" smtClean="0">
                <a:solidFill>
                  <a:srgbClr val="FF0000"/>
                </a:solidFill>
              </a:rPr>
              <a:t>требуйте всюду,</a:t>
            </a:r>
          </a:p>
          <a:p>
            <a:pPr>
              <a:buFontTx/>
              <a:buNone/>
            </a:pPr>
            <a:r>
              <a:rPr lang="ru-RU" sz="1600" b="1" dirty="0" smtClean="0"/>
              <a:t>Готовьте их дома без всяких проблем.</a:t>
            </a:r>
          </a:p>
          <a:p>
            <a:pPr>
              <a:buFontTx/>
              <a:buNone/>
            </a:pPr>
            <a:r>
              <a:rPr lang="ru-RU" sz="1600" b="1" dirty="0" smtClean="0"/>
              <a:t>Гость скажет: «Я их с удовольствием съем».</a:t>
            </a:r>
          </a:p>
          <a:p>
            <a:pPr>
              <a:buFontTx/>
              <a:buNone/>
            </a:pPr>
            <a:endParaRPr lang="ru-RU" sz="1600" b="1" dirty="0" smtClean="0"/>
          </a:p>
          <a:p>
            <a:pPr>
              <a:buFontTx/>
              <a:buNone/>
            </a:pPr>
            <a:r>
              <a:rPr lang="ru-RU" sz="1600" b="1" dirty="0" smtClean="0"/>
              <a:t>Хозяйки! Не забывайте про первые блюда –</a:t>
            </a:r>
          </a:p>
          <a:p>
            <a:pPr>
              <a:buFontTx/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Куриный бульон</a:t>
            </a:r>
            <a:r>
              <a:rPr lang="ru-RU" sz="1600" b="1" dirty="0" smtClean="0"/>
              <a:t> приготовить </a:t>
            </a:r>
            <a:r>
              <a:rPr lang="ru-RU" sz="1600" b="1" dirty="0" smtClean="0"/>
              <a:t>не трудно</a:t>
            </a:r>
            <a:r>
              <a:rPr lang="ru-RU" sz="1600" b="1" dirty="0" smtClean="0"/>
              <a:t>,</a:t>
            </a:r>
          </a:p>
          <a:p>
            <a:pPr>
              <a:buFontTx/>
              <a:buNone/>
            </a:pPr>
            <a:r>
              <a:rPr lang="ru-RU" sz="1600" b="1" dirty="0" smtClean="0"/>
              <a:t>Коль есть у вас </a:t>
            </a:r>
            <a:r>
              <a:rPr lang="ru-RU" sz="1600" b="1" dirty="0" err="1" smtClean="0"/>
              <a:t>кубики-чудо</a:t>
            </a:r>
            <a:r>
              <a:rPr lang="ru-RU" sz="1600" b="1" dirty="0" smtClean="0"/>
              <a:t>.</a:t>
            </a:r>
          </a:p>
          <a:p>
            <a:pPr>
              <a:buFontTx/>
              <a:buNone/>
            </a:pPr>
            <a:r>
              <a:rPr lang="ru-RU" sz="1600" b="1" dirty="0" smtClean="0"/>
              <a:t>Бульонные </a:t>
            </a:r>
            <a:r>
              <a:rPr lang="ru-RU" sz="1600" b="1" dirty="0" smtClean="0">
                <a:solidFill>
                  <a:srgbClr val="FF0000"/>
                </a:solidFill>
              </a:rPr>
              <a:t>кубики требуйте всюду!</a:t>
            </a:r>
          </a:p>
        </p:txBody>
      </p:sp>
      <p:pic>
        <p:nvPicPr>
          <p:cNvPr id="1026" name="Picture 2" descr="C:\Users\muzik\Desktop\РЕКЛАМА\сжатые картинки\luhwaa_reklama_sssr_11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000240"/>
            <a:ext cx="2937637" cy="3929090"/>
          </a:xfrm>
          <a:prstGeom prst="rect">
            <a:avLst/>
          </a:prstGeom>
          <a:noFill/>
        </p:spPr>
      </p:pic>
      <p:pic>
        <p:nvPicPr>
          <p:cNvPr id="1027" name="Picture 3" descr="C:\Users\muzik\Desktop\РЕКЛАМА\сжатые картинки\bda1336fb2ac386a0dc1e7b9c0db44f2_аг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1857364"/>
            <a:ext cx="2928958" cy="4269145"/>
          </a:xfrm>
          <a:prstGeom prst="rect">
            <a:avLst/>
          </a:prstGeom>
          <a:noFill/>
        </p:spPr>
      </p:pic>
      <p:pic>
        <p:nvPicPr>
          <p:cNvPr id="1028" name="Picture 4" descr="C:\Users\muzik\Desktop\РЕКЛАМА\сжатые картинки\1282104361_128_аг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714488"/>
            <a:ext cx="3160529" cy="450059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929190" y="3714752"/>
            <a:ext cx="45720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sz="1600" b="1" dirty="0" smtClean="0"/>
              <a:t>Осетровые, безусловно, полезны,</a:t>
            </a:r>
          </a:p>
          <a:p>
            <a:pPr>
              <a:buFontTx/>
              <a:buNone/>
            </a:pPr>
            <a:r>
              <a:rPr lang="ru-RU" sz="1600" b="1" dirty="0" smtClean="0"/>
              <a:t>Очень пикантны и совершенно безвредны.</a:t>
            </a:r>
          </a:p>
          <a:p>
            <a:pPr>
              <a:buFontTx/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Белуга, севрюга, осётр – отличная закуска,</a:t>
            </a:r>
          </a:p>
          <a:p>
            <a:pPr>
              <a:buFontTx/>
              <a:buNone/>
            </a:pPr>
            <a:r>
              <a:rPr lang="ru-RU" sz="1600" b="1" dirty="0" smtClean="0"/>
              <a:t>Чрезвычайно питательная и необычайно 			вкусная.</a:t>
            </a:r>
          </a:p>
          <a:p>
            <a:pPr>
              <a:buFontTx/>
              <a:buNone/>
            </a:pPr>
            <a:endParaRPr lang="ru-RU" b="1" dirty="0" smtClean="0"/>
          </a:p>
          <a:p>
            <a:pPr>
              <a:buFontTx/>
              <a:buNone/>
            </a:pPr>
            <a:r>
              <a:rPr lang="ru-RU" b="1" dirty="0" smtClean="0"/>
              <a:t>Украсить стол семьи советской надо!</a:t>
            </a:r>
          </a:p>
          <a:p>
            <a:pPr>
              <a:buFontTx/>
              <a:buNone/>
            </a:pPr>
            <a:r>
              <a:rPr lang="ru-RU" b="1" dirty="0" smtClean="0"/>
              <a:t>И </a:t>
            </a:r>
            <a:r>
              <a:rPr lang="ru-RU" b="1" dirty="0" smtClean="0">
                <a:solidFill>
                  <a:srgbClr val="FF0000"/>
                </a:solidFill>
              </a:rPr>
              <a:t>всем попробовать пора бы,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Как вкусны и нежны крабы.</a:t>
            </a:r>
          </a:p>
        </p:txBody>
      </p:sp>
      <p:pic>
        <p:nvPicPr>
          <p:cNvPr id="1029" name="Picture 5" descr="C:\Users\muzik\Desktop\РЕКЛАМА\сжатые картинки\1282104417_190_аг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785926"/>
            <a:ext cx="3122568" cy="4357718"/>
          </a:xfrm>
          <a:prstGeom prst="rect">
            <a:avLst/>
          </a:prstGeom>
          <a:noFill/>
        </p:spPr>
      </p:pic>
      <p:pic>
        <p:nvPicPr>
          <p:cNvPr id="1030" name="Picture 6" descr="C:\Users\muzik\Desktop\РЕКЛАМА\сжатые картинки\1321728752_425602_ага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785926"/>
            <a:ext cx="3071802" cy="4388289"/>
          </a:xfrm>
          <a:prstGeom prst="rect">
            <a:avLst/>
          </a:prstGeom>
          <a:noFill/>
        </p:spPr>
      </p:pic>
      <p:pic>
        <p:nvPicPr>
          <p:cNvPr id="12" name="конфет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3000364" y="7072338"/>
            <a:ext cx="304800" cy="304800"/>
          </a:xfrm>
          <a:prstGeom prst="rect">
            <a:avLst/>
          </a:prstGeom>
        </p:spPr>
      </p:pic>
      <p:pic>
        <p:nvPicPr>
          <p:cNvPr id="13" name="конфет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/>
          <a:stretch>
            <a:fillRect/>
          </a:stretch>
        </p:blipFill>
        <p:spPr>
          <a:xfrm>
            <a:off x="3357554" y="7072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063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1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 numSld="2">
                <p:cTn id="1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2857488" y="142852"/>
            <a:ext cx="6500826" cy="1785950"/>
          </a:xfrm>
          <a:prstGeom prst="cloudCallout">
            <a:avLst>
              <a:gd name="adj1" fmla="val -22828"/>
              <a:gd name="adj2" fmla="val 3855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45178" y="285728"/>
            <a:ext cx="5998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3.  «Гастрономическая польза»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714356"/>
            <a:ext cx="35719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99"/>
                </a:solidFill>
              </a:rPr>
              <a:t>Здоровье каждому дано,</a:t>
            </a:r>
          </a:p>
          <a:p>
            <a:r>
              <a:rPr lang="ru-RU" b="1" dirty="0" smtClean="0">
                <a:solidFill>
                  <a:srgbClr val="FFFF99"/>
                </a:solidFill>
              </a:rPr>
              <a:t>Да как-то всё в обрез…</a:t>
            </a:r>
          </a:p>
          <a:p>
            <a:r>
              <a:rPr lang="ru-RU" b="1" dirty="0" smtClean="0">
                <a:solidFill>
                  <a:srgbClr val="FFFF99"/>
                </a:solidFill>
              </a:rPr>
              <a:t>Так пейте ж, </a:t>
            </a:r>
            <a:r>
              <a:rPr lang="ru-RU" b="1" dirty="0" smtClean="0"/>
              <a:t>дети</a:t>
            </a:r>
            <a:r>
              <a:rPr lang="ru-RU" b="1" dirty="0" smtClean="0">
                <a:solidFill>
                  <a:srgbClr val="FFFF99"/>
                </a:solidFill>
              </a:rPr>
              <a:t>, толокно</a:t>
            </a:r>
          </a:p>
          <a:p>
            <a:r>
              <a:rPr lang="ru-RU" b="1" dirty="0" smtClean="0">
                <a:solidFill>
                  <a:srgbClr val="FFFF99"/>
                </a:solidFill>
              </a:rPr>
              <a:t>Завода «Геркулес».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Мне также нравится </a:t>
            </a:r>
            <a:r>
              <a:rPr lang="ru-RU" b="1" dirty="0" smtClean="0">
                <a:solidFill>
                  <a:srgbClr val="FFFF99"/>
                </a:solidFill>
              </a:rPr>
              <a:t>крем-сода</a:t>
            </a:r>
          </a:p>
          <a:p>
            <a:r>
              <a:rPr lang="ru-RU" b="1" dirty="0" smtClean="0">
                <a:solidFill>
                  <a:srgbClr val="FFFF99"/>
                </a:solidFill>
              </a:rPr>
              <a:t>Второго </a:t>
            </a:r>
            <a:r>
              <a:rPr lang="ru-RU" b="1" dirty="0" err="1" smtClean="0">
                <a:solidFill>
                  <a:srgbClr val="FFFF99"/>
                </a:solidFill>
              </a:rPr>
              <a:t>госзавода</a:t>
            </a:r>
            <a:r>
              <a:rPr lang="ru-RU" b="1" dirty="0" smtClean="0">
                <a:solidFill>
                  <a:srgbClr val="FFFF99"/>
                </a:solidFill>
              </a:rPr>
              <a:t>.</a:t>
            </a:r>
          </a:p>
          <a:p>
            <a:r>
              <a:rPr lang="ru-RU" b="1" dirty="0" smtClean="0"/>
              <a:t>В народе славятся не зря</a:t>
            </a:r>
          </a:p>
          <a:p>
            <a:r>
              <a:rPr lang="ru-RU" b="1" dirty="0" smtClean="0"/>
              <a:t>Напитки фабрики </a:t>
            </a:r>
            <a:r>
              <a:rPr lang="ru-RU" b="1" dirty="0" smtClean="0">
                <a:solidFill>
                  <a:srgbClr val="FFFF99"/>
                </a:solidFill>
              </a:rPr>
              <a:t>«Заря».</a:t>
            </a:r>
          </a:p>
        </p:txBody>
      </p:sp>
      <p:pic>
        <p:nvPicPr>
          <p:cNvPr id="1026" name="Picture 2" descr="C:\Users\muzik\Desktop\РЕКЛАМА\сжатые картинки\1282104306_085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290" y="1945923"/>
            <a:ext cx="3214710" cy="4912077"/>
          </a:xfrm>
          <a:prstGeom prst="rect">
            <a:avLst/>
          </a:prstGeom>
          <a:noFill/>
        </p:spPr>
      </p:pic>
      <p:pic>
        <p:nvPicPr>
          <p:cNvPr id="1028" name="Picture 4" descr="C:\Users\muzik\Desktop\РЕКЛАМА\сжатые картинки\1282104354_087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1643050"/>
            <a:ext cx="1785918" cy="266101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3429000"/>
            <a:ext cx="392905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b="1" dirty="0" smtClean="0"/>
              <a:t>А эти </a:t>
            </a:r>
            <a:r>
              <a:rPr lang="ru-RU" b="1" dirty="0" smtClean="0">
                <a:solidFill>
                  <a:srgbClr val="FFFF99"/>
                </a:solidFill>
              </a:rPr>
              <a:t>чайные </a:t>
            </a:r>
            <a:r>
              <a:rPr lang="ru-RU" b="1" dirty="0" smtClean="0"/>
              <a:t>изыски</a:t>
            </a:r>
          </a:p>
          <a:p>
            <a:pPr marL="342900" indent="-342900">
              <a:spcBef>
                <a:spcPct val="20000"/>
              </a:spcBef>
            </a:pPr>
            <a:r>
              <a:rPr lang="ru-RU" b="1" dirty="0" smtClean="0">
                <a:solidFill>
                  <a:srgbClr val="FFFF99"/>
                </a:solidFill>
              </a:rPr>
              <a:t>«</a:t>
            </a:r>
            <a:r>
              <a:rPr lang="ru-RU" b="1" dirty="0" err="1" smtClean="0">
                <a:solidFill>
                  <a:srgbClr val="FFFF99"/>
                </a:solidFill>
              </a:rPr>
              <a:t>Роскофецикорпродукт</a:t>
            </a:r>
            <a:r>
              <a:rPr lang="ru-RU" b="1" dirty="0" smtClean="0">
                <a:solidFill>
                  <a:srgbClr val="FFFF99"/>
                </a:solidFill>
              </a:rPr>
              <a:t>»…</a:t>
            </a:r>
            <a:endParaRPr lang="ru-RU" b="1" dirty="0" smtClean="0">
              <a:solidFill>
                <a:srgbClr val="FFFF99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ru-RU" b="1" dirty="0" smtClean="0"/>
              <a:t>Они вам свою силу,</a:t>
            </a:r>
          </a:p>
          <a:p>
            <a:pPr marL="342900" indent="-342900">
              <a:spcBef>
                <a:spcPct val="20000"/>
              </a:spcBef>
            </a:pPr>
            <a:r>
              <a:rPr lang="ru-RU" b="1" dirty="0" smtClean="0"/>
              <a:t>Свою крепость отдадут.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929198"/>
            <a:ext cx="41433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Не может быть другого мнения:</a:t>
            </a:r>
          </a:p>
          <a:p>
            <a:r>
              <a:rPr lang="ru-RU" b="1" dirty="0" smtClean="0"/>
              <a:t>Взбодрит вас также </a:t>
            </a:r>
            <a:r>
              <a:rPr lang="ru-RU" b="1" dirty="0" smtClean="0">
                <a:solidFill>
                  <a:srgbClr val="FFFF99"/>
                </a:solidFill>
              </a:rPr>
              <a:t>«Чаеуправление».</a:t>
            </a:r>
          </a:p>
          <a:p>
            <a:r>
              <a:rPr lang="ru-RU" b="1" dirty="0" smtClean="0">
                <a:solidFill>
                  <a:srgbClr val="FFFF99"/>
                </a:solidFill>
              </a:rPr>
              <a:t>Сразу видно – чай что надо:</a:t>
            </a:r>
          </a:p>
          <a:p>
            <a:r>
              <a:rPr lang="ru-RU" b="1" dirty="0" smtClean="0">
                <a:solidFill>
                  <a:srgbClr val="FFFF99"/>
                </a:solidFill>
              </a:rPr>
              <a:t>Пахнет он цветущим садом.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9" name="Половина рамки 8"/>
          <p:cNvSpPr/>
          <p:nvPr/>
        </p:nvSpPr>
        <p:spPr>
          <a:xfrm>
            <a:off x="0" y="571480"/>
            <a:ext cx="1857356" cy="3929066"/>
          </a:xfrm>
          <a:prstGeom prst="halfFrame">
            <a:avLst>
              <a:gd name="adj1" fmla="val 7734"/>
              <a:gd name="adj2" fmla="val 42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оловина рамки 10"/>
          <p:cNvSpPr/>
          <p:nvPr/>
        </p:nvSpPr>
        <p:spPr>
          <a:xfrm rot="10800000">
            <a:off x="2143108" y="2500306"/>
            <a:ext cx="1857356" cy="3929066"/>
          </a:xfrm>
          <a:prstGeom prst="halfFrame">
            <a:avLst>
              <a:gd name="adj1" fmla="val 7734"/>
              <a:gd name="adj2" fmla="val 42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Picture 2" descr="C:\Users\muzik\Desktop\РЕКЛАМА\я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1" y="4572008"/>
            <a:ext cx="941614" cy="214314"/>
          </a:xfrm>
          <a:prstGeom prst="rect">
            <a:avLst/>
          </a:prstGeom>
          <a:noFill/>
        </p:spPr>
      </p:pic>
      <p:pic>
        <p:nvPicPr>
          <p:cNvPr id="1027" name="Picture 3" descr="C:\Users\muzik\Desktop\РЕКЛАМА\яя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53387" y="5143512"/>
            <a:ext cx="947769" cy="296609"/>
          </a:xfrm>
          <a:prstGeom prst="rect">
            <a:avLst/>
          </a:prstGeom>
          <a:noFill/>
        </p:spPr>
      </p:pic>
      <p:pic>
        <p:nvPicPr>
          <p:cNvPr id="1029" name="Picture 5" descr="C:\Users\muzik\Desktop\РЕКЛАМА\сжатые картинки\1218787982_1_аг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8082" y="4273570"/>
            <a:ext cx="1785918" cy="2584430"/>
          </a:xfrm>
          <a:prstGeom prst="rect">
            <a:avLst/>
          </a:prstGeom>
          <a:noFill/>
        </p:spPr>
      </p:pic>
      <p:pic>
        <p:nvPicPr>
          <p:cNvPr id="1030" name="Picture 6" descr="C:\Users\muzik\Desktop\РЕКЛАМА\сжатые картинки\7492885fds_ага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00826" y="1643050"/>
            <a:ext cx="2643174" cy="3844618"/>
          </a:xfrm>
          <a:prstGeom prst="rect">
            <a:avLst/>
          </a:prstGeom>
          <a:noFill/>
        </p:spPr>
      </p:pic>
      <p:pic>
        <p:nvPicPr>
          <p:cNvPr id="1031" name="Picture 7" descr="C:\Users\muzik\Desktop\РЕКЛАМА\сжатые картинки\20090820131416908_ага.jpg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000496" y="3164701"/>
            <a:ext cx="2500330" cy="3693300"/>
          </a:xfrm>
          <a:prstGeom prst="rect">
            <a:avLst/>
          </a:prstGeom>
          <a:noFill/>
        </p:spPr>
      </p:pic>
      <p:pic>
        <p:nvPicPr>
          <p:cNvPr id="16" name="конфет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/>
          <a:stretch>
            <a:fillRect/>
          </a:stretch>
        </p:blipFill>
        <p:spPr>
          <a:xfrm>
            <a:off x="4286248" y="70009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926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 decel="100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10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2857488" y="142852"/>
            <a:ext cx="6500826" cy="1785950"/>
          </a:xfrm>
          <a:prstGeom prst="cloudCallout">
            <a:avLst>
              <a:gd name="adj1" fmla="val -22828"/>
              <a:gd name="adj2" fmla="val 3855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93386">
            <a:off x="-238892" y="1933292"/>
            <a:ext cx="4714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b="1" dirty="0" smtClean="0"/>
              <a:t>К чаю – вкусные </a:t>
            </a:r>
            <a:r>
              <a:rPr lang="ru-RU" b="1" dirty="0" smtClean="0">
                <a:solidFill>
                  <a:srgbClr val="FFFF00"/>
                </a:solidFill>
              </a:rPr>
              <a:t>блины имеются в </a:t>
            </a:r>
            <a:r>
              <a:rPr lang="ru-RU" b="1" dirty="0" smtClean="0">
                <a:solidFill>
                  <a:srgbClr val="FFFF00"/>
                </a:solidFill>
              </a:rPr>
              <a:t>продаже.</a:t>
            </a:r>
            <a:endParaRPr lang="ru-RU" b="1" dirty="0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ru-RU" b="1" dirty="0" smtClean="0"/>
              <a:t>На столах у всей страны, у хозяйки каждой.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500438"/>
            <a:ext cx="2914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b="1" dirty="0" smtClean="0"/>
              <a:t>А </a:t>
            </a:r>
            <a:r>
              <a:rPr lang="ru-RU" b="1" dirty="0" smtClean="0">
                <a:solidFill>
                  <a:srgbClr val="FFFF00"/>
                </a:solidFill>
              </a:rPr>
              <a:t>этой марки тарталетки</a:t>
            </a:r>
          </a:p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rgbClr val="FFFF00"/>
                </a:solidFill>
              </a:rPr>
              <a:t>Любят взрослые и детки!</a:t>
            </a:r>
          </a:p>
        </p:txBody>
      </p:sp>
      <p:sp>
        <p:nvSpPr>
          <p:cNvPr id="8" name="Прямоугольник 7"/>
          <p:cNvSpPr/>
          <p:nvPr/>
        </p:nvSpPr>
        <p:spPr>
          <a:xfrm rot="20233972">
            <a:off x="-53052" y="464566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Деткам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</a:rPr>
              <a:t>всем полезен джем!</a:t>
            </a:r>
          </a:p>
          <a:p>
            <a:r>
              <a:rPr lang="ru-RU" b="1" dirty="0" smtClean="0"/>
              <a:t>Я поэтому, ребята, постоянно его ем.</a:t>
            </a:r>
            <a:endParaRPr lang="ru-RU" b="1" dirty="0"/>
          </a:p>
        </p:txBody>
      </p:sp>
      <p:pic>
        <p:nvPicPr>
          <p:cNvPr id="2052" name="Picture 4" descr="C:\Users\muzik\Desktop\РЕКЛАМА\сжатые картинки\{dcfc9b09-5d08-4db5-9365-b969131be002}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2571744"/>
            <a:ext cx="2902711" cy="3785618"/>
          </a:xfrm>
          <a:prstGeom prst="rect">
            <a:avLst/>
          </a:prstGeom>
          <a:noFill/>
        </p:spPr>
      </p:pic>
      <p:sp>
        <p:nvSpPr>
          <p:cNvPr id="10" name="Половина рамки 9"/>
          <p:cNvSpPr/>
          <p:nvPr/>
        </p:nvSpPr>
        <p:spPr>
          <a:xfrm>
            <a:off x="0" y="571480"/>
            <a:ext cx="1857356" cy="3929066"/>
          </a:xfrm>
          <a:prstGeom prst="halfFrame">
            <a:avLst>
              <a:gd name="adj1" fmla="val 7734"/>
              <a:gd name="adj2" fmla="val 42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оловина рамки 10"/>
          <p:cNvSpPr/>
          <p:nvPr/>
        </p:nvSpPr>
        <p:spPr>
          <a:xfrm rot="10800000">
            <a:off x="2214546" y="2571744"/>
            <a:ext cx="1857356" cy="3929066"/>
          </a:xfrm>
          <a:prstGeom prst="halfFrame">
            <a:avLst>
              <a:gd name="adj1" fmla="val 7734"/>
              <a:gd name="adj2" fmla="val 42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Users\muzik\Desktop\РЕКЛАМА\сжатые картинки\1282104413_130_аг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0" y="6858000"/>
            <a:ext cx="2857520" cy="4414869"/>
          </a:xfrm>
          <a:prstGeom prst="rect">
            <a:avLst/>
          </a:prstGeom>
          <a:noFill/>
        </p:spPr>
      </p:pic>
      <p:pic>
        <p:nvPicPr>
          <p:cNvPr id="2050" name="Picture 2" descr="C:\Users\muzik\Desktop\РЕКЛАМА\сжатые картинки\1256122851_sssr_9_аг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0" y="2143116"/>
            <a:ext cx="3273176" cy="450061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42844" y="785794"/>
            <a:ext cx="3714776" cy="54476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800" b="1" dirty="0" smtClean="0"/>
              <a:t>Вот поели,</a:t>
            </a:r>
          </a:p>
          <a:p>
            <a:r>
              <a:rPr lang="ru-RU" sz="2800" b="1" dirty="0" smtClean="0"/>
              <a:t>	 вот </a:t>
            </a:r>
            <a:r>
              <a:rPr lang="ru-RU" sz="2800" b="1" dirty="0" smtClean="0"/>
              <a:t>попили…</a:t>
            </a:r>
            <a:endParaRPr lang="ru-RU" sz="2800" b="1" dirty="0" smtClean="0"/>
          </a:p>
          <a:p>
            <a:r>
              <a:rPr lang="ru-RU" sz="2800" b="1" dirty="0" smtClean="0"/>
              <a:t>И поэтому пора </a:t>
            </a:r>
          </a:p>
          <a:p>
            <a:r>
              <a:rPr lang="ru-RU" sz="2800" b="1" dirty="0" smtClean="0"/>
              <a:t>Отправляться нам,</a:t>
            </a:r>
          </a:p>
          <a:p>
            <a:r>
              <a:rPr lang="ru-RU" sz="2800" b="1" dirty="0" smtClean="0"/>
              <a:t>		 ребята,</a:t>
            </a:r>
          </a:p>
          <a:p>
            <a:r>
              <a:rPr lang="ru-RU" sz="2800" b="1" dirty="0" smtClean="0"/>
              <a:t>В промтоварные края!</a:t>
            </a:r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5178" y="285728"/>
            <a:ext cx="5998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3.  «Гастрономическая польза»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3" name="Picture 5" descr="C:\Users\muzik\Desktop\РЕКЛАМА\сжатые картинки\stam-kartoffelschaler__0107150_PE264015_S4_ага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4143380"/>
            <a:ext cx="2571768" cy="2571768"/>
          </a:xfrm>
          <a:prstGeom prst="rect">
            <a:avLst/>
          </a:prstGeom>
          <a:noFill/>
        </p:spPr>
      </p:pic>
      <p:pic>
        <p:nvPicPr>
          <p:cNvPr id="14" name="конфет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714876" y="70009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65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7.40741E-7 C -0.18837 -0.29884 -0.37639 -0.59745 -0.45156 -0.7166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-0.02477 L -0.4585 -0.0354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6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2" grpId="0" animBg="1"/>
    </p:bld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03070" y="285728"/>
            <a:ext cx="64409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b="1" dirty="0" i="1" lang="ru-RU" smtClean="0" sz="3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4.  «Покупай и сберегай»</a:t>
            </a:r>
            <a:endParaRPr b="1" dirty="0" i="1" lang="ru-RU" sz="36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429000"/>
            <a:ext cx="4929222" cy="27860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4925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857628"/>
            <a:ext cx="4572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/>
              <a:t>Вы в свете или в неглиже –</a:t>
            </a:r>
          </a:p>
          <a:p>
            <a:r>
              <a:rPr b="1" dirty="0" lang="ru-RU" smtClean="0"/>
              <a:t>Для вас косметика ТЭЖЭ.</a:t>
            </a:r>
          </a:p>
          <a:p>
            <a:r>
              <a:rPr b="1" dirty="0" lang="ru-RU" smtClean="0">
                <a:solidFill>
                  <a:srgbClr val="FF0000"/>
                </a:solidFill>
              </a:rPr>
              <a:t>Против веснушек, для белизны кожи</a:t>
            </a:r>
          </a:p>
          <a:p>
            <a:r>
              <a:rPr b="1" dirty="0" lang="ru-RU" smtClean="0"/>
              <a:t>Косметика ИМША поможет. </a:t>
            </a:r>
          </a:p>
          <a:p>
            <a:r>
              <a:rPr b="1" dirty="0" lang="ru-RU" smtClean="0"/>
              <a:t>Мы красоту всю сбережем:</a:t>
            </a:r>
          </a:p>
          <a:p>
            <a:r>
              <a:rPr b="1" dirty="0" lang="ru-RU" smtClean="0">
                <a:solidFill>
                  <a:srgbClr val="FF0000"/>
                </a:solidFill>
              </a:rPr>
              <a:t>Крем «Оникс» – на ночь, «Флора» – днем.</a:t>
            </a:r>
            <a:endParaRPr b="1" dirty="0" lang="ru-RU">
              <a:solidFill>
                <a:srgbClr val="FF0000"/>
              </a:solidFill>
            </a:endParaRPr>
          </a:p>
        </p:txBody>
      </p:sp>
      <p:pic>
        <p:nvPicPr>
          <p:cNvPr descr="C:\Users\muzik\Desktop\РЕКЛАМА\сжатые картинки\1282018141_107_ага.jpg" id="7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2286016" cy="3131842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я_ага.jpg" id="8" name="Picture 3"/>
          <p:cNvPicPr>
            <a:picLocks noChangeArrowheads="1" noChangeAspect="1"/>
          </p:cNvPicPr>
          <p:nvPr/>
        </p:nvPicPr>
        <p:blipFill>
          <a:blip r:embed="rId6"/>
          <a:srcRect b="161"/>
          <a:stretch>
            <a:fillRect/>
          </a:stretch>
        </p:blipFill>
        <p:spPr bwMode="auto">
          <a:xfrm>
            <a:off x="9339180" y="1000108"/>
            <a:ext cx="1447926" cy="1978833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я1_ага.jpg" id="9" name="Picture 4"/>
          <p:cNvPicPr>
            <a:picLocks noChangeArrowheads="1" noChangeAspect="1"/>
          </p:cNvPicPr>
          <p:nvPr/>
        </p:nvPicPr>
        <p:blipFill>
          <a:blip r:embed="rId7"/>
          <a:srcRect b="110"/>
          <a:stretch>
            <a:fillRect/>
          </a:stretch>
        </p:blipFill>
        <p:spPr bwMode="auto">
          <a:xfrm>
            <a:off x="9501222" y="4409648"/>
            <a:ext cx="1357322" cy="18508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14348" y="4071942"/>
            <a:ext cx="33575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Зубная паста «</a:t>
            </a:r>
            <a:r>
              <a:rPr b="1" dirty="0" err="1" lang="ru-RU" smtClean="0" sz="2000">
                <a:solidFill>
                  <a:srgbClr val="FF0000"/>
                </a:solidFill>
              </a:rPr>
              <a:t>Хлородонт</a:t>
            </a:r>
            <a:r>
              <a:rPr b="1" dirty="0" lang="ru-RU" smtClean="0" sz="2000">
                <a:solidFill>
                  <a:srgbClr val="FF0000"/>
                </a:solidFill>
              </a:rPr>
              <a:t>»,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И мыло лучшее «Рекорд»,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И «Бабушки моей букет»</a:t>
            </a:r>
          </a:p>
          <a:p>
            <a:pPr>
              <a:buFontTx/>
              <a:buNone/>
            </a:pPr>
            <a:r>
              <a:rPr b="1" dirty="0" lang="ru-RU" smtClean="0" sz="2000"/>
              <a:t>За чистоту несут ответ.</a:t>
            </a:r>
          </a:p>
        </p:txBody>
      </p:sp>
      <p:pic>
        <p:nvPicPr>
          <p:cNvPr descr="C:\Users\muzik\Desktop\РЕКЛАМА\сжатые картинки\87437262_large_108_ага.jpg" id="1026" name="Picture 2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857420" y="785794"/>
            <a:ext cx="1714512" cy="2599722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я2_ага.jpg" id="1027" name="Picture 3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3857683" y="765702"/>
            <a:ext cx="1928826" cy="2591860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я4_ага.jpg" id="1028" name="Picture 4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5786509" y="785794"/>
            <a:ext cx="1878170" cy="2571768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ця5_ага.jpg" id="1029" name="Picture 5"/>
          <p:cNvPicPr>
            <a:picLocks noChangeArrowheads="1"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7813252" y="785794"/>
            <a:ext cx="1958051" cy="2571768"/>
          </a:xfrm>
          <a:prstGeom prst="rect">
            <a:avLst/>
          </a:prstGeom>
          <a:noFill/>
        </p:spPr>
      </p:pic>
      <p:pic>
        <p:nvPicPr>
          <p:cNvPr id="13" name="конфетки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12"/>
          <a:stretch>
            <a:fillRect/>
          </a:stretch>
        </p:blipFill>
        <p:spPr>
          <a:xfrm>
            <a:off x="4857752" y="70009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6491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5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autoRev="1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autoRev="1"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(-#ppt_h/2)" to="(#ppt_y)" valueType="num">
                                      <p:cBhvr>
                                        <p:cTn dur="1000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dur="10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3400"/>
                            </p:stCondLst>
                            <p:childTnLst>
                              <p:par>
                                <p:cTn fill="hold" id="12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16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21"/>
                                        <p:tgtEl>
                                          <p:spTgt spid="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26"/>
                                        <p:tgtEl>
                                          <p:spTgt spid="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7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31"/>
                                        <p:tgtEl>
                                          <p:spTgt spid="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36"/>
                                        <p:tgtEl>
                                          <p:spTgt spid="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7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0"/>
                                        <p:tgtEl>
                                          <p:spTgt spid="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41"/>
                                        <p:tgtEl>
                                          <p:spTgt spid="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2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id="54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55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accel="50000" decel="50000" fill="hold" id="56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4629 C -0.05781 0.00046 -0.11545 -0.04514 -0.16076 -0.0713 C -0.20607 -0.09746 -0.23941 -0.1044 -0.27153 -0.11088 C -0.30364 -0.11736 -0.33003 -0.11621 -0.35364 -0.11088 C -0.37725 -0.10556 -0.38923 -0.09815 -0.41319 -0.07917 C -0.43715 -0.06019 -0.47847 -0.03148 -0.49757 0.00324 C -0.51666 0.03796 -0.53073 0.08796 -0.52743 0.1287 C -0.52413 0.16944 -0.49288 0.21134 -0.47743 0.24768 C -0.46198 0.28403 -0.45798 0.30856 -0.43455 0.34629 C -0.41111 0.38403 -0.37465 0.46342 -0.33698 0.47477 C -0.2993 0.48611 -0.23472 0.45879 -0.20833 0.41435 C -0.18194 0.36991 -0.16076 0.26967 -0.17864 0.20787 C -0.19653 0.14653 -0.29271 0.07199 -0.31545 0.04467 " pathEditMode="relative" ptsTypes="aaaaaaaaaaaaA" rAng="0">
                                      <p:cBhvr>
                                        <p:cTn dur="2000" fill="hold" id="5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138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58" nodeType="withEffect" presetClass="path" presetID="0" presetSubtype="0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64 0.00116 C -0.06145 -0.04468 -0.11909 -0.09028 -0.16441 -0.11644 C -0.20972 -0.14259 -0.24305 -0.14954 -0.27517 -0.15602 C -0.30729 -0.1625 -0.33368 -0.16134 -0.35729 -0.15602 C -0.3809 -0.1507 -0.39288 -0.14329 -0.41684 -0.12431 C -0.44079 -0.10532 -0.48211 -0.07662 -0.50121 -0.0419 C -0.52031 -0.00718 -0.53437 0.04282 -0.53107 0.08356 C -0.52777 0.1243 -0.49652 0.1662 -0.48107 0.20255 C -0.46562 0.23889 -0.46163 0.26343 -0.43819 0.30116 C -0.41475 0.33889 -0.37829 0.41829 -0.34062 0.42963 C -0.30295 0.44097 -0.23836 0.41366 -0.21197 0.36921 C -0.18559 0.32477 -0.16441 0.22454 -0.18229 0.16273 C -0.20017 0.10139 -0.29635 0.02685 -0.31909 -0.00046 " pathEditMode="relative" ptsTypes="aaaaaaaaaaaaA" rAng="0">
                                      <p:cBhvr>
                                        <p:cTn dur="3000" fill="hold" id="5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0">
                            <p:stCondLst>
                              <p:cond delay="3500"/>
                            </p:stCondLst>
                            <p:childTnLst>
                              <p:par>
                                <p:cTn fill="hold" id="61" nodeType="after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2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3">
                            <p:stCondLst>
                              <p:cond delay="5500"/>
                            </p:stCondLst>
                            <p:childTnLst>
                              <p:par>
                                <p:cTn fill="hold" id="64" nodeType="after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5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6">
                      <p:stCondLst>
                        <p:cond delay="indefinite"/>
                      </p:stCondLst>
                      <p:childTnLst>
                        <p:par>
                          <p:cTn fill="hold" id="6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8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69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1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72"/>
                                        <p:tgtEl>
                                          <p:spTgt spid="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4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75"/>
                                        <p:tgtEl>
                                          <p:spTgt spid="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7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78"/>
                                        <p:tgtEl>
                                          <p:spTgt spid="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80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81"/>
                                        <p:tgtEl>
                                          <p:spTgt spid="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83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84"/>
                                        <p:tgtEl>
                                          <p:spTgt spid="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5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6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8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9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9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2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9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95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9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0">
                      <p:stCondLst>
                        <p:cond delay="indefinite"/>
                      </p:stCondLst>
                      <p:childTnLst>
                        <p:par>
                          <p:cTn fill="hold" id="101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102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97656 0 " pathEditMode="relative" ptsTypes="AA">
                                      <p:cBhvr>
                                        <p:cTn dur="5000" fill="hold" id="103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04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97656 0 " pathEditMode="relative" ptsTypes="AA">
                                      <p:cBhvr>
                                        <p:cTn dur="5000" fill="hold" id="105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06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97656 0 " pathEditMode="relative" ptsTypes="AA">
                                      <p:cBhvr>
                                        <p:cTn dur="5000" fill="hold" id="107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08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97656 0 " pathEditMode="relative" ptsTypes="AA">
                                      <p:cBhvr>
                                        <p:cTn dur="5000" fill="hold" id="109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2" vol="85000">
                <p:cTn display="0" fill="hold" id="110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grpId="0" spid="4"/>
      <p:bldP build="allAtOnce" grpId="0" spid="6"/>
      <p:bldP grpId="0" spid="1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03070" y="285728"/>
            <a:ext cx="64409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4.  «Покупай и сберегай»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3429000"/>
            <a:ext cx="4929222" cy="27860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4925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2000" b="1" dirty="0" smtClean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57187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Гражданин! С дамой вы или один –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Поспешите в магазин!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Там на радостях споете,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Коль товар приобретете.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Долой старое пальто!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Даешь </a:t>
            </a:r>
            <a:r>
              <a:rPr lang="ru-RU" b="1" dirty="0" smtClean="0">
                <a:solidFill>
                  <a:srgbClr val="FF0000"/>
                </a:solidFill>
              </a:rPr>
              <a:t>беличье манто!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4214818"/>
            <a:ext cx="3714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ru-RU" sz="2000" b="1" dirty="0" smtClean="0"/>
              <a:t>Здесь богатая натура</a:t>
            </a:r>
          </a:p>
          <a:p>
            <a:pPr algn="r"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Шляпу </a:t>
            </a:r>
            <a:r>
              <a:rPr lang="ru-RU" sz="2000" b="1" dirty="0" smtClean="0"/>
              <a:t>купит из велюра</a:t>
            </a:r>
          </a:p>
          <a:p>
            <a:pPr algn="r">
              <a:buFontTx/>
              <a:buNone/>
            </a:pPr>
            <a:r>
              <a:rPr lang="ru-RU" sz="2000" b="1" dirty="0" smtClean="0"/>
              <a:t>И </a:t>
            </a:r>
            <a:r>
              <a:rPr lang="ru-RU" sz="2000" b="1" dirty="0" smtClean="0">
                <a:solidFill>
                  <a:srgbClr val="FF0000"/>
                </a:solidFill>
              </a:rPr>
              <a:t>на пористой подошве</a:t>
            </a:r>
          </a:p>
          <a:p>
            <a:pPr algn="r"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Обувь</a:t>
            </a:r>
            <a:r>
              <a:rPr lang="ru-RU" sz="2000" b="1" dirty="0" smtClean="0"/>
              <a:t>, чтоб легко шагать.</a:t>
            </a:r>
          </a:p>
          <a:p>
            <a:pPr algn="r">
              <a:buFontTx/>
              <a:buNone/>
            </a:pPr>
            <a:r>
              <a:rPr lang="ru-RU" sz="2000" b="1" dirty="0" smtClean="0"/>
              <a:t>Да, с такою подготовкой</a:t>
            </a:r>
          </a:p>
          <a:p>
            <a:pPr algn="r">
              <a:buFontTx/>
              <a:buNone/>
            </a:pPr>
            <a:r>
              <a:rPr lang="ru-RU" sz="2000" b="1" dirty="0" smtClean="0"/>
              <a:t>Можно впрямь моделью стать.</a:t>
            </a:r>
          </a:p>
        </p:txBody>
      </p:sp>
      <p:pic>
        <p:nvPicPr>
          <p:cNvPr id="2052" name="Picture 4" descr="C:\Users\muzik\Desktop\РЕКЛАМА\сжатые картинки\ця6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3110022"/>
            <a:ext cx="2405065" cy="3590818"/>
          </a:xfrm>
          <a:prstGeom prst="rect">
            <a:avLst/>
          </a:prstGeom>
          <a:noFill/>
        </p:spPr>
      </p:pic>
      <p:pic>
        <p:nvPicPr>
          <p:cNvPr id="2053" name="Picture 5" descr="C:\Users\muzik\Desktop\РЕКЛАМА\сжатые картинки\ця7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000264" cy="3037745"/>
          </a:xfrm>
          <a:prstGeom prst="rect">
            <a:avLst/>
          </a:prstGeom>
          <a:noFill/>
        </p:spPr>
      </p:pic>
      <p:pic>
        <p:nvPicPr>
          <p:cNvPr id="2054" name="Picture 6" descr="C:\Users\muzik\Desktop\РЕКЛАМА\сжатые картинки\ця8_аг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928670"/>
            <a:ext cx="2099103" cy="3143272"/>
          </a:xfrm>
          <a:prstGeom prst="rect">
            <a:avLst/>
          </a:prstGeom>
          <a:noFill/>
        </p:spPr>
      </p:pic>
      <p:pic>
        <p:nvPicPr>
          <p:cNvPr id="9" name="конфет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4643438" y="7072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13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000" numSld="2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03070" y="285728"/>
            <a:ext cx="64409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4.  «Покупай и сберегай»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429000"/>
            <a:ext cx="4929222" cy="27860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4925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429000"/>
            <a:ext cx="47863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000" b="1" dirty="0" smtClean="0"/>
              <a:t>Ну а чтоб мечту исполнить,</a:t>
            </a:r>
          </a:p>
          <a:p>
            <a:pPr>
              <a:buFontTx/>
              <a:buNone/>
            </a:pPr>
            <a:r>
              <a:rPr lang="ru-RU" sz="2000" b="1" dirty="0" smtClean="0"/>
              <a:t>Надо денег накопить.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Кто куда, а я – в сберкассу </a:t>
            </a:r>
            <a:r>
              <a:rPr lang="ru-RU" sz="2000" b="1" dirty="0" smtClean="0"/>
              <a:t>–</a:t>
            </a:r>
          </a:p>
          <a:p>
            <a:pPr>
              <a:buFontTx/>
              <a:buNone/>
            </a:pPr>
            <a:r>
              <a:rPr lang="ru-RU" sz="2000" b="1" dirty="0" smtClean="0"/>
              <a:t>Множить денежную массу.</a:t>
            </a:r>
          </a:p>
          <a:p>
            <a:pPr>
              <a:buFontTx/>
              <a:buNone/>
            </a:pPr>
            <a:endParaRPr lang="ru-RU" sz="2000" b="1" dirty="0" smtClean="0"/>
          </a:p>
          <a:p>
            <a:pPr>
              <a:buFontTx/>
              <a:buNone/>
            </a:pPr>
            <a:r>
              <a:rPr lang="ru-RU" sz="2000" b="1" dirty="0" smtClean="0"/>
              <a:t>	Здесь денег море </a:t>
            </a:r>
            <a:r>
              <a:rPr lang="ru-RU" sz="2000" b="1" dirty="0" smtClean="0">
                <a:solidFill>
                  <a:srgbClr val="FF0000"/>
                </a:solidFill>
              </a:rPr>
              <a:t>накоплю –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	Вещей хороших накуплю!</a:t>
            </a:r>
          </a:p>
          <a:p>
            <a:pPr>
              <a:buFontTx/>
              <a:buNone/>
            </a:pPr>
            <a:r>
              <a:rPr lang="ru-RU" sz="2000" b="1" dirty="0" smtClean="0"/>
              <a:t>	Сосед мой, Витька, </a:t>
            </a:r>
            <a:r>
              <a:rPr lang="ru-RU" sz="2000" b="1" dirty="0" smtClean="0">
                <a:solidFill>
                  <a:srgbClr val="FF0000"/>
                </a:solidFill>
              </a:rPr>
              <a:t>накопил </a:t>
            </a:r>
            <a:r>
              <a:rPr lang="ru-RU" sz="2000" b="1" dirty="0" smtClean="0"/>
              <a:t>–</a:t>
            </a:r>
          </a:p>
          <a:p>
            <a:pPr>
              <a:buFontTx/>
              <a:buNone/>
            </a:pPr>
            <a:r>
              <a:rPr lang="ru-RU" sz="2000" b="1" dirty="0" smtClean="0"/>
              <a:t>	И вот авто себе </a:t>
            </a:r>
            <a:r>
              <a:rPr lang="ru-RU" sz="2000" b="1" dirty="0" smtClean="0">
                <a:solidFill>
                  <a:srgbClr val="FF0000"/>
                </a:solidFill>
              </a:rPr>
              <a:t>купил</a:t>
            </a:r>
            <a:r>
              <a:rPr lang="ru-RU" sz="2000" b="1" dirty="0" smtClean="0"/>
              <a:t>!</a:t>
            </a:r>
          </a:p>
        </p:txBody>
      </p:sp>
      <p:pic>
        <p:nvPicPr>
          <p:cNvPr id="3074" name="Picture 2" descr="C:\Users\muzik\Desktop\РЕКЛАМА\сжатые картинки\0bf5ed29f70c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0" y="785794"/>
            <a:ext cx="3357554" cy="2465704"/>
          </a:xfrm>
          <a:prstGeom prst="rect">
            <a:avLst/>
          </a:prstGeom>
          <a:noFill/>
        </p:spPr>
      </p:pic>
      <p:pic>
        <p:nvPicPr>
          <p:cNvPr id="3075" name="Picture 3" descr="C:\Users\muzik\Desktop\РЕКЛАМА\сжатые картинки\1256122846_sssr_14_аг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661572" y="785794"/>
            <a:ext cx="3661572" cy="2500330"/>
          </a:xfrm>
          <a:prstGeom prst="rect">
            <a:avLst/>
          </a:prstGeom>
          <a:noFill/>
        </p:spPr>
      </p:pic>
      <p:pic>
        <p:nvPicPr>
          <p:cNvPr id="3076" name="Picture 4" descr="C:\Users\muzik\Desktop\РЕКЛАМА\сжатые картинки\6990cd571483c72baaf8f28920118be2_аг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5371" y="3643314"/>
            <a:ext cx="4744924" cy="321468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378619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Рубли, копейки, все излишки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Он клал на сберегательную книжку,</a:t>
            </a:r>
          </a:p>
          <a:p>
            <a:pPr>
              <a:buFontTx/>
              <a:buNone/>
            </a:pPr>
            <a:r>
              <a:rPr lang="ru-RU" sz="2000" b="1" dirty="0" smtClean="0"/>
              <a:t>Считал при этом, что </a:t>
            </a:r>
            <a:r>
              <a:rPr lang="ru-RU" sz="2000" b="1" dirty="0" smtClean="0">
                <a:solidFill>
                  <a:srgbClr val="FF0000"/>
                </a:solidFill>
              </a:rPr>
              <a:t>чудак</a:t>
            </a:r>
          </a:p>
          <a:p>
            <a:pPr>
              <a:buFontTx/>
              <a:buNone/>
            </a:pPr>
            <a:r>
              <a:rPr lang="ru-RU" sz="2000" b="1" dirty="0" smtClean="0"/>
              <a:t>Тот, </a:t>
            </a:r>
            <a:r>
              <a:rPr lang="ru-RU" sz="2000" b="1" dirty="0" smtClean="0">
                <a:solidFill>
                  <a:srgbClr val="FF0000"/>
                </a:solidFill>
              </a:rPr>
              <a:t>кто зажал деньгу в кулак</a:t>
            </a:r>
            <a:r>
              <a:rPr lang="ru-RU" sz="2000" b="1" dirty="0" smtClean="0"/>
              <a:t>,</a:t>
            </a:r>
          </a:p>
          <a:p>
            <a:pPr>
              <a:buFontTx/>
              <a:buNone/>
            </a:pPr>
            <a:r>
              <a:rPr lang="ru-RU" sz="2000" b="1" dirty="0" smtClean="0"/>
              <a:t>Ведь </a:t>
            </a:r>
            <a:r>
              <a:rPr lang="ru-RU" sz="2000" b="1" dirty="0" smtClean="0">
                <a:solidFill>
                  <a:srgbClr val="FF0000"/>
                </a:solidFill>
              </a:rPr>
              <a:t>лучший друг </a:t>
            </a:r>
            <a:r>
              <a:rPr lang="ru-RU" sz="2000" b="1" dirty="0" smtClean="0"/>
              <a:t>рабочей </a:t>
            </a:r>
            <a:r>
              <a:rPr lang="ru-RU" sz="2000" b="1" dirty="0" smtClean="0">
                <a:solidFill>
                  <a:srgbClr val="FF0000"/>
                </a:solidFill>
              </a:rPr>
              <a:t>массы</a:t>
            </a:r>
            <a:r>
              <a:rPr lang="ru-RU" sz="2000" b="1" dirty="0" smtClean="0"/>
              <a:t> –</a:t>
            </a:r>
          </a:p>
          <a:p>
            <a:pPr>
              <a:buFontTx/>
              <a:buNone/>
            </a:pPr>
            <a:r>
              <a:rPr lang="ru-RU" sz="2000" b="1" dirty="0" smtClean="0"/>
              <a:t>Родные </a:t>
            </a:r>
            <a:r>
              <a:rPr lang="ru-RU" sz="2000" b="1" dirty="0" smtClean="0">
                <a:solidFill>
                  <a:srgbClr val="FF0000"/>
                </a:solidFill>
              </a:rPr>
              <a:t>сберегательные кассы!!!</a:t>
            </a:r>
            <a:endParaRPr lang="ru-RU" sz="2000" b="1" dirty="0" smtClean="0"/>
          </a:p>
        </p:txBody>
      </p:sp>
      <p:pic>
        <p:nvPicPr>
          <p:cNvPr id="3077" name="Picture 5" descr="C:\Users\muzik\Desktop\РЕКЛАМА\сжатые картинки\KMO_125738_00024_1_t210_аг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-3243243"/>
            <a:ext cx="2316602" cy="3243243"/>
          </a:xfrm>
          <a:prstGeom prst="rect">
            <a:avLst/>
          </a:prstGeom>
          <a:noFill/>
        </p:spPr>
      </p:pic>
      <p:pic>
        <p:nvPicPr>
          <p:cNvPr id="3079" name="Picture 7" descr="C:\Users\muzik\Desktop\РЕКЛАМА\сжатые картинки\reklama16_400_jpg_аг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72132" y="1785926"/>
            <a:ext cx="3205171" cy="4432031"/>
          </a:xfrm>
          <a:prstGeom prst="rect">
            <a:avLst/>
          </a:prstGeom>
          <a:noFill/>
        </p:spPr>
      </p:pic>
      <p:pic>
        <p:nvPicPr>
          <p:cNvPr id="11" name="конфет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929190" y="7072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14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3.7037E-6 L 0.41735 -3.7037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5E-6 6.66667E-6 L -0.37795 6.66667E-6 " pathEditMode="relative" ptsTypes="AA">
                                      <p:cBhvr>
                                        <p:cTn id="13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0.0033 0.4842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9000" numSld="2"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7" grpId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03070" y="285728"/>
            <a:ext cx="64409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4.  «Покупай и сберегай»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3429000"/>
            <a:ext cx="4929222" cy="27860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4925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2000" b="1" dirty="0" smtClean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441680"/>
            <a:ext cx="49292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Работайте, копите, покупайте!</a:t>
            </a:r>
          </a:p>
          <a:p>
            <a:r>
              <a:rPr lang="ru-RU" b="1" dirty="0" smtClean="0"/>
              <a:t>Жизнь Родины, жизнь близких улучшайте!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Летайте самолётами</a:t>
            </a:r>
            <a:r>
              <a:rPr lang="ru-RU" b="1" dirty="0" smtClean="0"/>
              <a:t>, ходите в рестораны</a:t>
            </a:r>
          </a:p>
          <a:p>
            <a:r>
              <a:rPr lang="ru-RU" b="1" dirty="0" smtClean="0"/>
              <a:t>И шляпы покупайте, и меряйте панамы.</a:t>
            </a:r>
          </a:p>
          <a:p>
            <a:endParaRPr lang="ru-RU" b="1" dirty="0" smtClean="0"/>
          </a:p>
          <a:p>
            <a:r>
              <a:rPr lang="ru-RU" b="1" dirty="0" smtClean="0"/>
              <a:t>Но главное запомните - </a:t>
            </a:r>
          </a:p>
          <a:p>
            <a:r>
              <a:rPr lang="ru-RU" b="1" dirty="0" smtClean="0"/>
              <a:t>Вы меру соблюдайте.</a:t>
            </a:r>
          </a:p>
          <a:p>
            <a:r>
              <a:rPr lang="ru-RU" b="1" dirty="0" smtClean="0"/>
              <a:t>И только то, что нужно </a:t>
            </a:r>
            <a:r>
              <a:rPr lang="ru-RU" b="1" dirty="0" smtClean="0"/>
              <a:t>вам,</a:t>
            </a:r>
            <a:endParaRPr lang="ru-RU" b="1" dirty="0" smtClean="0"/>
          </a:p>
          <a:p>
            <a:r>
              <a:rPr lang="ru-RU" b="1" dirty="0" smtClean="0"/>
              <a:t>	Вы смело покупайте!!!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muzik\Desktop\РЕКЛАМА\сжатые картинки\113679_а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1905000" cy="2857500"/>
          </a:xfrm>
          <a:prstGeom prst="rect">
            <a:avLst/>
          </a:prstGeom>
          <a:noFill/>
        </p:spPr>
      </p:pic>
      <p:pic>
        <p:nvPicPr>
          <p:cNvPr id="4099" name="Picture 3" descr="C:\Users\muzik\Desktop\РЕКЛАМА\сжатые картинки\KMO_125738_00001_1_t210_аг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1285860"/>
            <a:ext cx="1607295" cy="2447930"/>
          </a:xfrm>
          <a:prstGeom prst="rect">
            <a:avLst/>
          </a:prstGeom>
          <a:noFill/>
        </p:spPr>
      </p:pic>
      <p:pic>
        <p:nvPicPr>
          <p:cNvPr id="4100" name="Picture 4" descr="C:\Users\muzik\Desktop\РЕКЛАМА\сжатые картинки\1321728696_425579_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4000504"/>
            <a:ext cx="2878951" cy="2214578"/>
          </a:xfrm>
          <a:prstGeom prst="rect">
            <a:avLst/>
          </a:prstGeom>
          <a:noFill/>
        </p:spPr>
      </p:pic>
    </p:spTree>
  </p:cSld>
  <p:clrMapOvr>
    <a:masterClrMapping/>
  </p:clrMapOvr>
  <p:transition advTm="1492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muzik\Desktop\РЕКЛАМА\Новая папка\Рисунок1.jpg" id="2" name="Picture 2"/>
          <p:cNvPicPr>
            <a:picLocks noChangeArrowheads="1"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0" y="-1"/>
            <a:ext cx="1428729" cy="6858001"/>
          </a:xfrm>
          <a:prstGeom prst="rect">
            <a:avLst/>
          </a:prstGeom>
          <a:noFill/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786314" y="2143116"/>
            <a:ext cx="328614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b="1" dirty="0" lang="ru-RU" smtClean="0" sz="2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Чтоб </a:t>
            </a:r>
            <a:r>
              <a:rPr b="1" dirty="0" lang="ru-RU" smtClean="0" sz="26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радость</a:t>
            </a:r>
            <a:r>
              <a:rPr b="1" dirty="0" lang="ru-RU" smtClean="0" sz="2600">
                <a:solidFill>
                  <a:srgbClr val="8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 </a:t>
            </a:r>
            <a:r>
              <a:rPr b="1" dirty="0" lang="ru-RU" smtClean="0" sz="26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и</a:t>
            </a:r>
            <a:r>
              <a:rPr b="1" dirty="0" lang="ru-RU" smtClean="0" sz="2600">
                <a:solidFill>
                  <a:srgbClr val="8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 пользу </a:t>
            </a:r>
            <a:r>
              <a:rPr b="1" dirty="0" lang="ru-RU" smtClean="0" sz="260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вам </a:t>
            </a:r>
            <a:r>
              <a:rPr b="1" dirty="0" lang="ru-RU" smtClean="0" sz="2600">
                <a:solidFill>
                  <a:srgbClr val="33CC33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всем </a:t>
            </a:r>
            <a:r>
              <a:rPr b="1" dirty="0" lang="ru-RU" smtClean="0" sz="26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подарить,</a:t>
            </a:r>
            <a:endParaRPr b="1" dirty="0" lang="ru-RU" sz="26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34" typeface="Arial Black"/>
            </a:endParaRPr>
          </a:p>
        </p:txBody>
      </p:sp>
      <p:pic>
        <p:nvPicPr>
          <p:cNvPr descr="C:\Users\muzik\Desktop\РЕКЛАМА\плакаты маяковского-родченко\енша.jpg" id="1026" name="Picture 2"/>
          <p:cNvPicPr>
            <a:picLocks noChangeArrowheads="1"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"/>
          <a:stretch>
            <a:fillRect/>
          </a:stretch>
        </p:blipFill>
        <p:spPr bwMode="auto">
          <a:xfrm>
            <a:off x="0" y="1357298"/>
            <a:ext cx="4937142" cy="2643206"/>
          </a:xfrm>
          <a:prstGeom prst="rect">
            <a:avLst/>
          </a:prstGeom>
          <a:noFill/>
        </p:spPr>
      </p:pic>
      <p:pic>
        <p:nvPicPr>
          <p:cNvPr id="26" name="позывные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501090" y="6858000"/>
            <a:ext cx="304800" cy="30480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500694" y="2571744"/>
            <a:ext cx="214314" cy="214314"/>
          </a:xfrm>
          <a:prstGeom prst="ellipse">
            <a:avLst/>
          </a:prstGeom>
          <a:noFill/>
          <a:ln w="63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428992" y="4000504"/>
            <a:ext cx="5857916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400"/>
              <a:t>Нам эту поэму пришлось сочинить.</a:t>
            </a:r>
          </a:p>
          <a:p>
            <a:r>
              <a:rPr b="1" dirty="0" lang="ru-RU" smtClean="0" sz="2400"/>
              <a:t>Мы точку не ставим, а лишь </a:t>
            </a:r>
            <a:r>
              <a:rPr b="1" dirty="0" lang="ru-RU" smtClean="0" sz="2400"/>
              <a:t>многоточие…</a:t>
            </a:r>
            <a:endParaRPr b="1" dirty="0" lang="ru-RU" smtClean="0" sz="2400"/>
          </a:p>
          <a:p>
            <a:r>
              <a:rPr b="1" dirty="0" lang="ru-RU" smtClean="0" sz="2400"/>
              <a:t>Мы про галоши узнали и прочее.</a:t>
            </a:r>
            <a:endParaRPr dirty="0"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528834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b="1" dirty="0" lang="ru-RU" smtClean="0" sz="2400"/>
              <a:t>Советской поры рекламу ищите,</a:t>
            </a:r>
          </a:p>
          <a:p>
            <a:r>
              <a:rPr b="1" dirty="0" lang="ru-RU" smtClean="0" sz="2400"/>
              <a:t>Рекламные </a:t>
            </a:r>
            <a:r>
              <a:rPr b="1" dirty="0" err="1" lang="ru-RU" smtClean="0" sz="2400"/>
              <a:t>слоганы</a:t>
            </a:r>
            <a:r>
              <a:rPr b="1" dirty="0" lang="ru-RU" smtClean="0" sz="2400"/>
              <a:t> вы изучите.</a:t>
            </a:r>
          </a:p>
          <a:p>
            <a:r>
              <a:rPr b="1" dirty="0" lang="ru-RU" smtClean="0" sz="2400"/>
              <a:t>Новым главам мы будем рады!</a:t>
            </a:r>
          </a:p>
          <a:p>
            <a:r>
              <a:rPr b="1" dirty="0" lang="ru-RU" smtClean="0" sz="2400"/>
              <a:t>Какая прелесть эти плакаты!!!</a:t>
            </a:r>
          </a:p>
        </p:txBody>
      </p:sp>
      <p:pic>
        <p:nvPicPr>
          <p:cNvPr id="17" name="завершение 1.mp3">
            <a:hlinkClick action="ppaction://media" r:id=""/>
          </p:cNvPr>
          <p:cNvPicPr>
            <a:picLocks noChangeAspect="1" noRo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>
            <a:off x="8839200" y="6858000"/>
            <a:ext cx="304800" cy="304800"/>
          </a:xfrm>
          <a:prstGeom prst="rect">
            <a:avLst/>
          </a:prstGeom>
        </p:spPr>
      </p:pic>
      <p:pic>
        <p:nvPicPr>
          <p:cNvPr id="18" name="интернационал.mp3">
            <a:hlinkClick action="ppaction://media" r:id=""/>
          </p:cNvPr>
          <p:cNvPicPr>
            <a:picLocks noChangeAspect="1" noRot="1"/>
          </p:cNvPicPr>
          <p:nvPr>
            <a:audioFile r:link="rId4"/>
          </p:nvPr>
        </p:nvPicPr>
        <p:blipFill>
          <a:blip r:embed="rId10"/>
          <a:stretch>
            <a:fillRect/>
          </a:stretch>
        </p:blipFill>
        <p:spPr>
          <a:xfrm>
            <a:off x="9144000" y="68580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9577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9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10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1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12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3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3" id="15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6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21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2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23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4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3" id="26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27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2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32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33"/>
                                        <p:tgtEl>
                                          <p:spTgt spid="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34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35"/>
                                        <p:tgtEl>
                                          <p:spTgt spid="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6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3" id="37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38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4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2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43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44"/>
                                        <p:tgtEl>
                                          <p:spTgt spid="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45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46"/>
                                        <p:tgtEl>
                                          <p:spTgt spid="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7">
                            <p:stCondLst>
                              <p:cond delay="8000"/>
                            </p:stCondLst>
                            <p:childTnLst>
                              <p:par>
                                <p:cTn fill="hold" grpId="3" id="48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49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51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53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54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55"/>
                                        <p:tgtEl>
                                          <p:spTgt spid="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56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57"/>
                                        <p:tgtEl>
                                          <p:spTgt spid="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11000"/>
                            </p:stCondLst>
                            <p:childTnLst>
                              <p:par>
                                <p:cTn fill="hold" grpId="3" id="59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6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62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64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65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66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67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5000" fill="hold" id="68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0" id="6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72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73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74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75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16000"/>
                            </p:stCondLst>
                            <p:childTnLst>
                              <p:par>
                                <p:cTn fill="hold" grpId="3" id="77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78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8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82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83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84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2" id="85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86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7">
                            <p:stCondLst>
                              <p:cond delay="18000"/>
                            </p:stCondLst>
                            <p:childTnLst>
                              <p:par>
                                <p:cTn fill="hold" grpId="3" id="88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89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1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92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3">
                      <p:stCondLst>
                        <p:cond delay="indefinite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9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0">
                      <p:stCondLst>
                        <p:cond delay="indefinite"/>
                      </p:stCondLst>
                      <p:childTnLst>
                        <p:par>
                          <p:cTn fill="hold" id="10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2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04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5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6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7">
                      <p:stCondLst>
                        <p:cond delay="indefinite"/>
                      </p:stCondLst>
                      <p:childTnLst>
                        <p:par>
                          <p:cTn fill="hold" id="108">
                            <p:stCondLst>
                              <p:cond delay="0"/>
                            </p:stCondLst>
                            <p:childTnLst>
                              <p:par>
                                <p:cTn fill="hold" id="109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110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111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100000">
                <p:cTn display="0" fill="hold" id="112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numSld="2" vol="100000">
                <p:cTn display="0" fill="hold" id="113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grpId="0" spid="5"/>
      <p:bldP grpId="1" spid="5"/>
      <p:bldP animBg="1" grpId="0" spid="27"/>
      <p:bldP animBg="1" grpId="1" spid="27"/>
      <p:bldP animBg="1" grpId="2" spid="27"/>
      <p:bldP animBg="1" grpId="3" spid="27"/>
      <p:bldP animBg="1" grpId="0" spid="28"/>
      <p:bldP animBg="1" grpId="1" spid="28"/>
      <p:bldP animBg="1" grpId="2" spid="28"/>
      <p:bldP animBg="1" grpId="3" spid="28"/>
      <p:bldP animBg="1" grpId="0" spid="29"/>
      <p:bldP animBg="1" grpId="1" spid="29"/>
      <p:bldP animBg="1" grpId="2" spid="29"/>
      <p:bldP animBg="1" grpId="3" spid="29"/>
      <p:bldP animBg="1" grpId="0" spid="30"/>
      <p:bldP animBg="1" grpId="1" spid="30"/>
      <p:bldP animBg="1" grpId="2" spid="30"/>
      <p:bldP animBg="1" grpId="3" spid="30"/>
      <p:bldP animBg="1" grpId="0" spid="32"/>
      <p:bldP animBg="1" grpId="1" spid="32"/>
      <p:bldP animBg="1" grpId="2" spid="32"/>
      <p:bldP animBg="1" grpId="3" spid="32"/>
      <p:bldP animBg="1" grpId="0" spid="33"/>
      <p:bldP animBg="1" grpId="1" spid="33"/>
      <p:bldP animBg="1" grpId="2" spid="33"/>
      <p:bldP animBg="1" grpId="3" spid="33"/>
      <p:bldP animBg="1" grpId="0" spid="34"/>
      <p:bldP animBg="1" grpId="1" spid="34"/>
      <p:bldP animBg="1" grpId="2" spid="34"/>
      <p:bldP animBg="1" grpId="3" spid="34"/>
      <p:bldP grpId="0" spid="15"/>
      <p:bldP grpId="0" spid="16"/>
    </p:bld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643010" y="1357298"/>
            <a:ext cx="7500990" cy="264320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4925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lvl="0"/>
            <a:endParaRPr b="1" dirty="0" lang="ru-RU" smtClean="0" sz="2000">
              <a:solidFill>
                <a:prstClr val="black"/>
              </a:solidFill>
            </a:endParaRPr>
          </a:p>
        </p:txBody>
      </p:sp>
      <p:pic>
        <p:nvPicPr>
          <p:cNvPr descr="C:\Users\muzik\Desktop\РЕКЛАМА\Новая папка\Рисунок1.jpg" id="2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"/>
            <a:ext cx="1428729" cy="6858001"/>
          </a:xfrm>
          <a:prstGeom prst="rect">
            <a:avLst/>
          </a:prstGeom>
          <a:noFill/>
        </p:spPr>
      </p:pic>
      <p:pic>
        <p:nvPicPr>
          <p:cNvPr descr="C:\Users\muzik\Desktop\РЕКЛАМА\плакаты маяковского-родченко\енша.jpg" id="1026" name="Picture 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"/>
          <a:stretch>
            <a:fillRect/>
          </a:stretch>
        </p:blipFill>
        <p:spPr bwMode="auto">
          <a:xfrm>
            <a:off x="0" y="1357298"/>
            <a:ext cx="4937142" cy="264320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928794" y="1357298"/>
            <a:ext cx="721520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i="1" lang="ru-RU" smtClean="0" sz="1900">
                <a:solidFill>
                  <a:schemeClr val="accent2">
                    <a:lumMod val="50000"/>
                  </a:schemeClr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                                               Работа подготовлена ученицей 8 класса                                	                школы  с углубленным изучением иностранного 	   	     языка  при Посольстве России в ФРГ    						 </a:t>
            </a:r>
            <a:r>
              <a:rPr b="1" dirty="0" err="1" i="1" lang="ru-RU" smtClean="0" sz="2400">
                <a:solidFill>
                  <a:srgbClr val="FF3300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Очневой</a:t>
            </a:r>
            <a:r>
              <a:rPr b="1" dirty="0" i="1" lang="ru-RU" smtClean="0" sz="2400">
                <a:solidFill>
                  <a:srgbClr val="FF3300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 Марией.</a:t>
            </a:r>
          </a:p>
          <a:p>
            <a:r>
              <a:rPr b="1" dirty="0" i="1" lang="ru-RU" smtClean="0" sz="1900">
                <a:solidFill>
                  <a:schemeClr val="accent2">
                    <a:lumMod val="50000"/>
                  </a:schemeClr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Руководитель проекта – учитель русского языка и литературы               	                                          </a:t>
            </a:r>
            <a:r>
              <a:rPr b="1" dirty="0" err="1" i="1" lang="ru-RU" smtClean="0" sz="2400">
                <a:solidFill>
                  <a:srgbClr val="FF3300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Очнева</a:t>
            </a:r>
            <a:r>
              <a:rPr b="1" dirty="0" i="1" lang="ru-RU" smtClean="0" sz="2400">
                <a:solidFill>
                  <a:srgbClr val="FF3300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 Евгения Васильевна.</a:t>
            </a:r>
          </a:p>
          <a:p>
            <a:r>
              <a:rPr b="1" dirty="0" i="1" lang="ru-RU" smtClean="0" sz="1900">
                <a:solidFill>
                  <a:schemeClr val="accent2">
                    <a:lumMod val="50000"/>
                  </a:schemeClr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					Берлин, 2015 г.</a:t>
            </a:r>
            <a:endParaRPr dirty="0" lang="ru-RU" sz="190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Tm="18049">
    <p:fade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85728"/>
            <a:ext cx="78581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kern="0" lang="ru-RU" smtClean="0" sz="2800">
                <a:solidFill>
                  <a:srgbClr val="333399"/>
                </a:solidFill>
                <a:latin typeface="Arial"/>
                <a:ea typeface="+mj-ea"/>
                <a:cs typeface="Arial"/>
              </a:rPr>
              <a:t>Плакат  — броское, как правило крупноформатное, изображение, сопровожденное кратким текстом, сделанное в агитационных, рекламных, информационных или учебных целях.</a:t>
            </a:r>
            <a:endParaRPr dirty="0" lang="ru-RU"/>
          </a:p>
        </p:txBody>
      </p:sp>
      <p:pic>
        <p:nvPicPr>
          <p:cNvPr descr="C:\Users\muzik\Desktop\РЕКЛАМА\images.jpg" id="1027" name="Picture 3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18502" y="2786058"/>
            <a:ext cx="4170362" cy="3714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muzik\Desktop\РЕКЛАМА\Новая папка\Рисунок1.jpg" id="4" name="Picture 2"/>
          <p:cNvPicPr>
            <a:picLocks noChangeArrowheads="1"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0" y="-1"/>
            <a:ext cx="1428729" cy="6858001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-3857684" y="3000372"/>
            <a:ext cx="3857684" cy="2928958"/>
          </a:xfrm>
          <a:prstGeom prst="rightArrow">
            <a:avLst/>
          </a:prstGeom>
          <a:solidFill>
            <a:srgbClr val="FCC0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 fontAlgn="base" lvl="0">
              <a:spcBef>
                <a:spcPct val="0"/>
              </a:spcBef>
              <a:spcAft>
                <a:spcPct val="0"/>
              </a:spcAft>
            </a:pPr>
            <a:endParaRPr b="1" dirty="0" lang="ru-RU" sz="2800">
              <a:solidFill>
                <a:srgbClr val="333399"/>
              </a:solidFill>
              <a:latin charset="0" typeface="Arial"/>
              <a:cs charset="0"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857684" y="3643314"/>
            <a:ext cx="3357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lvl="0">
              <a:spcBef>
                <a:spcPct val="0"/>
              </a:spcBef>
              <a:spcAft>
                <a:spcPct val="0"/>
              </a:spcAft>
            </a:pPr>
            <a:r>
              <a:rPr b="1" dirty="0" lang="ru-RU" smtClean="0" sz="2400">
                <a:solidFill>
                  <a:srgbClr val="3333CC"/>
                </a:solidFill>
                <a:latin charset="0" typeface="Arial"/>
                <a:cs charset="0" typeface="Arial"/>
              </a:rPr>
              <a:t>Плакат как явление массовой культуры появился во второй половине Х</a:t>
            </a:r>
            <a:r>
              <a:rPr b="1" dirty="0" lang="en-US" smtClean="0" sz="2400">
                <a:solidFill>
                  <a:srgbClr val="3333CC"/>
                </a:solidFill>
                <a:latin charset="0" typeface="Arial"/>
                <a:cs charset="0" typeface="Arial"/>
              </a:rPr>
              <a:t>IX</a:t>
            </a:r>
            <a:r>
              <a:rPr b="1" dirty="0" lang="ru-RU" smtClean="0" sz="2400">
                <a:solidFill>
                  <a:srgbClr val="3333CC"/>
                </a:solidFill>
                <a:latin charset="0" typeface="Arial"/>
                <a:cs charset="0" typeface="Arial"/>
              </a:rPr>
              <a:t> века.</a:t>
            </a:r>
            <a:endParaRPr b="1" dirty="0" lang="ru-RU" sz="2400">
              <a:solidFill>
                <a:srgbClr val="3333CC"/>
              </a:solidFill>
              <a:latin charset="0" typeface="Arial"/>
              <a:cs charset="0" typeface="Arial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28596" y="-3000420"/>
            <a:ext cx="7500990" cy="3000420"/>
          </a:xfrm>
          <a:prstGeom prst="downArrow">
            <a:avLst/>
          </a:prstGeom>
          <a:solidFill>
            <a:srgbClr val="FCC0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-2928982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b="1" dirty="0" lang="ru-RU" smtClean="0" sz="2400">
                <a:solidFill>
                  <a:srgbClr val="0000FF"/>
                </a:solidFill>
                <a:latin charset="0" pitchFamily="34" typeface="Arial"/>
                <a:cs charset="0" pitchFamily="34" typeface="Arial"/>
              </a:rPr>
              <a:t>Плакаты использовались для просвещения, агитации и пропаганды, коммерческой и социальной рекламы.</a:t>
            </a:r>
            <a:endParaRPr b="1" dirty="0" lang="ru-RU" sz="2400">
              <a:solidFill>
                <a:srgbClr val="0000FF"/>
              </a:solidFill>
              <a:latin charset="0" pitchFamily="34" typeface="Arial"/>
              <a:cs charset="0" pitchFamily="34" typeface="Arial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7258" y="0"/>
            <a:ext cx="75010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kern="0" lang="ru-RU" smtClean="0" sz="2400">
                <a:solidFill>
                  <a:schemeClr val="accent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/>
              </a:rPr>
              <a:t>Советское агитационное искусство стало объектом нашего творчества. Мы не только познакомим вас с рекламой и агитацией советской эпохи, но и предложим  вашему вниманию поэму, созданную на основе рекламных </a:t>
            </a:r>
            <a:r>
              <a:rPr b="1" dirty="0" err="1" kern="0" lang="ru-RU" smtClean="0" sz="2400">
                <a:solidFill>
                  <a:schemeClr val="accent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/>
              </a:rPr>
              <a:t>слоганов</a:t>
            </a:r>
            <a:r>
              <a:rPr b="1" dirty="0" kern="0" lang="ru-RU" smtClean="0" sz="2400">
                <a:solidFill>
                  <a:schemeClr val="accent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/>
              </a:rPr>
              <a:t>. Надеемся, что, прочитав её,  вы согласитесь с нашим названием поэмы</a:t>
            </a:r>
            <a:endParaRPr dirty="0" lang="ru-RU" sz="2400">
              <a:solidFill>
                <a:schemeClr val="accent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119531">
            <a:off x="851387" y="4434867"/>
            <a:ext cx="636424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ru-RU" smtClean="0" sz="2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«</a:t>
            </a:r>
            <a:r>
              <a:rPr b="1" dirty="0" lang="ru-RU" smtClean="0" sz="26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Радость</a:t>
            </a:r>
            <a:r>
              <a:rPr b="1" dirty="0" lang="ru-RU" smtClean="0" sz="2600">
                <a:solidFill>
                  <a:srgbClr val="8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 </a:t>
            </a:r>
            <a:r>
              <a:rPr b="1" dirty="0" lang="ru-RU" smtClean="0" sz="26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и</a:t>
            </a:r>
            <a:r>
              <a:rPr b="1" dirty="0" lang="ru-RU" smtClean="0" sz="2600">
                <a:solidFill>
                  <a:srgbClr val="8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 пользу </a:t>
            </a:r>
            <a:r>
              <a:rPr b="1" dirty="0" lang="ru-RU" smtClean="0" sz="26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дарим </a:t>
            </a:r>
            <a:r>
              <a:rPr b="1" dirty="0" lang="ru-RU" smtClean="0" sz="2600">
                <a:solidFill>
                  <a:srgbClr val="33CC33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всем!</a:t>
            </a:r>
            <a:r>
              <a:rPr b="1" dirty="0" lang="ru-RU" smtClean="0" sz="2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Arial Black"/>
              </a:rPr>
              <a:t>»</a:t>
            </a:r>
            <a:endParaRPr dirty="0" lang="ru-RU" sz="2600"/>
          </a:p>
        </p:txBody>
      </p:sp>
      <p:pic>
        <p:nvPicPr>
          <p:cNvPr descr="C:\Users\muzik\Desktop\РЕКЛАМА\сжатые картинки\Рисунок1 (2)_ага.jpg" id="3" name="Picture 3"/>
          <p:cNvPicPr>
            <a:picLocks noChangeArrowheads="1" noChangeAspect="1"/>
          </p:cNvPicPr>
          <p:nvPr/>
        </p:nvPicPr>
        <p:blipFill>
          <a:blip r:embed="rId7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71734" y="111699"/>
            <a:ext cx="2071734" cy="2769571"/>
          </a:xfrm>
          <a:prstGeom prst="rect">
            <a:avLst/>
          </a:prstGeom>
          <a:noFill/>
        </p:spPr>
      </p:pic>
      <p:pic>
        <p:nvPicPr>
          <p:cNvPr descr="C:\Users\muzik\Desktop\РЕКЛАМА\imagesVR2EVY86.jpg" id="1028" name="Picture 4"/>
          <p:cNvPicPr>
            <a:picLocks noChangeArrowheads="1"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144000" y="4071942"/>
            <a:ext cx="1809750" cy="2381249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-1500230" y="7143776"/>
            <a:ext cx="2643206" cy="1785950"/>
          </a:xfrm>
          <a:prstGeom prst="ellipse">
            <a:avLst/>
          </a:prstGeom>
          <a:solidFill>
            <a:schemeClr val="bg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b="1" dirty="0" i="1" lang="ru-RU" smtClean="0" sz="2300">
                <a:solidFill>
                  <a:srgbClr val="0000FF"/>
                </a:solidFill>
              </a:rPr>
              <a:t>Важное примечание!</a:t>
            </a:r>
            <a:endParaRPr b="1" dirty="0" i="1" lang="ru-RU" sz="2300">
              <a:solidFill>
                <a:srgbClr val="0000FF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285852" y="7143776"/>
            <a:ext cx="2643206" cy="1785950"/>
          </a:xfrm>
          <a:prstGeom prst="ellipse">
            <a:avLst/>
          </a:prstGeom>
          <a:solidFill>
            <a:schemeClr val="bg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b="1" dirty="0" i="1" lang="ru-RU" smtClean="0" sz="190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Всё, что в тексте поэмы написано чёрным </a:t>
            </a:r>
            <a:r>
              <a:rPr b="1" dirty="0" i="1" lang="ru-RU" smtClean="0" sz="190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цветом, </a:t>
            </a:r>
            <a:r>
              <a:rPr b="1" dirty="0" i="1" lang="ru-RU" smtClean="0" sz="190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- </a:t>
            </a:r>
            <a:endParaRPr b="1" dirty="0" i="1" lang="ru-RU" sz="1900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357422" y="2214554"/>
            <a:ext cx="3786214" cy="1857389"/>
          </a:xfrm>
          <a:prstGeom prst="ellipse">
            <a:avLst/>
          </a:prstGeom>
          <a:solidFill>
            <a:schemeClr val="bg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b="1" dirty="0" i="1" lang="ru-RU" smtClean="0" sz="23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Будьте к ним снисходительны!!!</a:t>
            </a:r>
            <a:endParaRPr b="1" dirty="0" i="1" lang="ru-RU" sz="23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071934" y="7143776"/>
            <a:ext cx="2643206" cy="1785950"/>
          </a:xfrm>
          <a:prstGeom prst="ellipse">
            <a:avLst/>
          </a:prstGeom>
          <a:solidFill>
            <a:schemeClr val="bg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b="1" dirty="0" i="1" lang="ru-RU" smtClean="0" sz="2000">
                <a:solidFill>
                  <a:srgbClr val="0000FF"/>
                </a:solidFill>
              </a:rPr>
              <a:t>это наши авторские добавления.</a:t>
            </a:r>
            <a:endParaRPr b="1" dirty="0" i="1" lang="ru-RU" sz="2000">
              <a:solidFill>
                <a:srgbClr val="0000FF"/>
              </a:solidFill>
            </a:endParaRPr>
          </a:p>
        </p:txBody>
      </p:sp>
      <p:pic>
        <p:nvPicPr>
          <p:cNvPr id="17" name="начальный текст 1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7143768" y="7072338"/>
            <a:ext cx="304800" cy="304800"/>
          </a:xfrm>
          <a:prstGeom prst="rect">
            <a:avLst/>
          </a:prstGeom>
        </p:spPr>
      </p:pic>
      <p:pic>
        <p:nvPicPr>
          <p:cNvPr id="19" name="интернационал.mp3">
            <a:hlinkClick action="ppaction://media" r:id=""/>
          </p:cNvPr>
          <p:cNvPicPr>
            <a:picLocks noChangeAspect="1" noRot="1"/>
          </p:cNvPicPr>
          <p:nvPr>
            <a:audioFile r:link="rId3"/>
          </p:nvPr>
        </p:nvPicPr>
        <p:blipFill>
          <a:blip r:embed="rId10"/>
          <a:stretch>
            <a:fillRect/>
          </a:stretch>
        </p:blipFill>
        <p:spPr>
          <a:xfrm>
            <a:off x="7643834" y="7143776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6644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9" nodeType="click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7428E-6 L 0.45104 -0.00393 " pathEditMode="relative" ptsTypes="AA" rAng="0">
                                      <p:cBhvr>
                                        <p:cTn dur="2000" fill="hold" id="1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11" nodeType="with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62535E-6 L 0.44687 0.00139 " pathEditMode="relative" ptsTypes="AA" rAng="0">
                                      <p:cBhvr>
                                        <p:cTn dur="2000" fill="hold" id="1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6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accel="50000" decel="50000" fill="hold" grpId="0" id="18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35893E-6 L 0.00365 0.48728 " pathEditMode="relative" ptsTypes="AA" rAng="0">
                                      <p:cBhvr>
                                        <p:cTn dur="2000" fill="hold" id="1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44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20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10823E-6 L 0.00365 0.48543 " pathEditMode="relative" ptsTypes="AA" rAng="0">
                                      <p:cBhvr>
                                        <p:cTn dur="2000" fill="hold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24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2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27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2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30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3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33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3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8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4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4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0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51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accel="50000" decel="50000" fill="hold" id="52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83904E-6 L 0.3375 0.38668 " pathEditMode="relative" ptsTypes="AA" rAng="0">
                                      <p:cBhvr>
                                        <p:cTn dur="2000" fill="hold" id="53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93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54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8575E-6 L -0.22049 0.01041 " pathEditMode="relative" ptsTypes="AA">
                                      <p:cBhvr>
                                        <p:cTn dur="2000" fill="hold" id="55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id="58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59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0">
                      <p:stCondLst>
                        <p:cond delay="indefinite"/>
                      </p:stCondLst>
                      <p:childTnLst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62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63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accel="50000" decel="50000" fill="hold" grpId="0" id="6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77 -0.02615 -0.01232 -0.05 -0.01579 -0.07592 C -0.01944 -0.10254 -0.02204 -0.12963 -0.02604 -0.15625 C -0.02517 -0.2875 -0.03819 -0.42893 0.0033 -0.55185 C 0.00903 -0.56898 0.01077 -0.58634 0.01875 -0.60231 C 0.02257 -0.62245 0.02743 -0.6324 0.03421 -0.65069 C 0.04202 -0.67199 0.02743 -0.63865 0.03941 -0.66666 C 0.04046 -0.66898 0.04202 -0.67106 0.04289 -0.67361 C 0.04375 -0.67569 0.04375 -0.67847 0.04462 -0.68055 C 0.04671 -0.68541 0.05157 -0.69421 0.05157 -0.69421 C 0.05712 -0.71666 0.06823 -0.73611 0.07743 -0.75625 C 0.08525 -0.77314 0.09202 -0.78935 0.10157 -0.80463 C 0.10868 -0.81597 0.11459 -0.83078 0.12396 -0.83912 C 0.13316 -0.85764 0.12101 -0.83518 0.13264 -0.85069 C 0.13403 -0.85254 0.13438 -0.85555 0.13594 -0.8574 C 0.14757 -0.87106 0.16059 -0.87662 0.17396 -0.88518 C 0.1941 -0.89814 0.21771 -0.90671 0.23941 -0.91504 C 0.24115 -0.91574 0.24289 -0.91643 0.24462 -0.91736 C 0.24705 -0.91875 0.24914 -0.92083 0.25157 -0.92199 C 0.25938 -0.92546 0.26771 -0.92754 0.2757 -0.93101 C 0.28681 -0.93588 0.30417 -0.93657 0.31528 -0.93796 C 0.32796 -0.94213 0.34028 -0.94328 0.3533 -0.9449 C 0.42743 -0.97014 0.50625 -0.94814 0.58264 -0.94722 C 0.59532 -0.94514 0.60782 -0.94213 0.62049 -0.94027 C 0.6408 -0.93356 0.66181 -0.92893 0.68264 -0.92639 C 0.69549 -0.9206 0.6783 -0.92777 0.70504 -0.92199 C 0.72882 -0.91689 0.75261 -0.90995 0.7757 -0.90115 C 0.78282 -0.89838 0.79184 -0.89722 0.79809 -0.89189 C 0.81112 -0.88078 0.82292 -0.86875 0.83594 -0.8574 C 0.84514 -0.8493 0.8533 -0.84097 0.86181 -0.83217 C 0.87049 -0.82314 0.88056 -0.8162 0.88768 -0.80463 C 0.89046 -0.8 0.89358 -0.79537 0.89636 -0.79074 C 0.89948 -0.78564 0.90504 -0.77476 0.90504 -0.77476 C 0.90782 -0.76365 0.91372 -0.75555 0.91702 -0.7449 C 0.92032 -0.73426 0.92101 -0.72662 0.9257 -0.71736 C 0.92796 -0.70578 0.92969 -0.69421 0.93264 -0.68287 C 0.93716 -0.63657 0.93629 -0.62592 0.93421 -0.56088 C 0.93368 -0.54514 0.92657 -0.52939 0.92223 -0.51504 C 0.91355 -0.48657 0.90573 -0.46643 0.88768 -0.44606 C 0.87396 -0.43055 0.8948 -0.45671 0.87223 -0.4368 C 0.86164 -0.42731 0.84948 -0.42384 0.83768 -0.41851 C 0.83195 -0.41319 0.82639 -0.41319 0.82049 -0.40926 C 0.78542 -0.38588 0.74341 -0.38657 0.70504 -0.38402 C 0.60296 -0.35671 0.4974 -0.37338 0.39462 -0.38865 C 0.38264 -0.39236 0.37066 -0.39375 0.35834 -0.39537 C 0.33299 -0.40694 0.3007 -0.40949 0.27396 -0.41389 C 0.26598 -0.41527 0.25087 -0.4199 0.24289 -0.42523 C 0.23768 -0.4287 0.23282 -0.43356 0.22743 -0.4368 C 0.22414 -0.43889 0.22049 -0.43981 0.21702 -0.44143 C 0.21112 -0.44398 0.20677 -0.45069 0.20157 -0.45532 C 0.18664 -0.46851 0.18108 -0.49398 0.16875 -0.51041 C 0.16407 -0.52893 0.15868 -0.54629 0.15504 -0.56551 C 0.15052 -0.58935 0.15313 -0.57754 0.14809 -0.59768 C 0.14757 -0.6 0.14636 -0.60463 0.14636 -0.60463 C 0.14688 -0.68194 0.14705 -0.75949 0.14809 -0.8368 C 0.14862 -0.87338 0.1573 -0.9037 0.17223 -0.93333 C 0.17709 -0.94305 0.18039 -0.95208 0.18768 -0.95856 C 0.19757 -0.97824 0.22969 -0.98356 0.24636 -0.98634 C 0.254 -0.98981 0.26059 -0.99074 0.26875 -0.99074 " pathEditMode="relative" ptsTypes="ffffffffffffffffffffffffffffffffffffffffffffffffffffffffffA">
                                      <p:cBhvr>
                                        <p:cTn dur="3000" fill="hold" id="6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67" nodeType="withEffect" presetClass="path" presetID="0" presetSubtype="0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C -0.00277 -0.02615 -0.01232 -0.05 -0.01579 -0.07592 C -0.01944 -0.10254 -0.02204 -0.12963 -0.02604 -0.15625 C -0.02517 -0.2875 -0.03819 -0.42893 0.0033 -0.55185 C 0.00903 -0.56898 0.01077 -0.58634 0.01875 -0.60231 C 0.02257 -0.62245 0.02743 -0.6324 0.03421 -0.65069 C 0.04202 -0.67199 0.02743 -0.63865 0.03941 -0.66666 C 0.04046 -0.66898 0.04202 -0.67106 0.04289 -0.67361 C 0.04375 -0.67569 0.04375 -0.67847 0.04462 -0.68055 C 0.04671 -0.68541 0.05157 -0.69421 0.05157 -0.69421 C 0.05712 -0.71666 0.06823 -0.73611 0.07743 -0.75625 C 0.08525 -0.77314 0.09202 -0.78935 0.10157 -0.80463 C 0.10868 -0.81597 0.11459 -0.83078 0.12396 -0.83912 C 0.13316 -0.85764 0.12101 -0.83518 0.13264 -0.85069 C 0.13403 -0.85254 0.13438 -0.85555 0.13594 -0.8574 C 0.14757 -0.87106 0.16059 -0.87662 0.17396 -0.88518 C 0.1941 -0.89814 0.21771 -0.90671 0.23941 -0.91504 C 0.24115 -0.91574 0.24289 -0.91643 0.24462 -0.91736 C 0.24705 -0.91875 0.24914 -0.92083 0.25157 -0.92199 C 0.25938 -0.92546 0.26771 -0.92754 0.2757 -0.93101 C 0.28681 -0.93588 0.30417 -0.93657 0.31528 -0.93796 C 0.32796 -0.94213 0.34028 -0.94328 0.3533 -0.9449 C 0.42743 -0.97014 0.50625 -0.94814 0.58264 -0.94722 C 0.59532 -0.94514 0.60782 -0.94213 0.62049 -0.94027 C 0.6408 -0.93356 0.66181 -0.92893 0.68264 -0.92639 C 0.69549 -0.9206 0.6783 -0.92777 0.70504 -0.92199 C 0.72882 -0.91689 0.75261 -0.90995 0.7757 -0.90115 C 0.78282 -0.89838 0.79184 -0.89722 0.79809 -0.89189 C 0.81112 -0.88078 0.82292 -0.86875 0.83594 -0.8574 C 0.84514 -0.8493 0.8533 -0.84097 0.86181 -0.83217 C 0.87049 -0.82314 0.88056 -0.8162 0.88768 -0.80463 C 0.89046 -0.8 0.89358 -0.79537 0.89636 -0.79074 C 0.89948 -0.78564 0.90504 -0.77476 0.90504 -0.77476 C 0.90782 -0.76365 0.91372 -0.75555 0.91702 -0.7449 C 0.92032 -0.73426 0.92101 -0.72662 0.9257 -0.71736 C 0.92796 -0.70578 0.92969 -0.69421 0.93264 -0.68287 C 0.93716 -0.63657 0.93629 -0.62592 0.93421 -0.56088 C 0.93368 -0.54514 0.92657 -0.52939 0.92223 -0.51504 C 0.91355 -0.48657 0.90573 -0.46643 0.88768 -0.44606 C 0.87396 -0.43055 0.8948 -0.45671 0.87223 -0.4368 C 0.86164 -0.42731 0.84948 -0.42384 0.83768 -0.41851 C 0.83195 -0.41319 0.82639 -0.41319 0.82049 -0.40926 C 0.78542 -0.38588 0.74341 -0.38657 0.70504 -0.38402 C 0.60296 -0.35671 0.4974 -0.37338 0.39462 -0.38865 C 0.38264 -0.39236 0.37066 -0.39375 0.35834 -0.39537 C 0.33299 -0.40694 0.3007 -0.40949 0.27396 -0.41389 C 0.26598 -0.41527 0.25087 -0.4199 0.24289 -0.42523 C 0.23768 -0.4287 0.23282 -0.43356 0.22743 -0.4368 C 0.22414 -0.43889 0.22049 -0.43981 0.21702 -0.44143 C 0.21112 -0.44398 0.20677 -0.45069 0.20157 -0.45532 C 0.18664 -0.46851 0.18108 -0.49398 0.16875 -0.51041 C 0.16407 -0.52893 0.15868 -0.54629 0.15504 -0.56551 C 0.15052 -0.58935 0.15313 -0.57754 0.14809 -0.59768 C 0.14757 -0.6 0.14636 -0.60463 0.14636 -0.60463 C 0.14688 -0.68194 0.14705 -0.75949 0.14809 -0.8368 C 0.14862 -0.87338 0.1573 -0.9037 0.17223 -0.93333 C 0.17709 -0.94305 0.18039 -0.95208 0.18768 -0.95856 C 0.19757 -0.97824 0.22969 -0.98356 0.24636 -0.98634 C 0.254 -0.98981 0.26059 -0.99074 0.26875 -0.99074 " pathEditMode="relative" ptsTypes="ffffffffffffffffffffffffffffffffffffffffffffffffffffffffffA">
                                      <p:cBhvr>
                                        <p:cTn dur="3000" fill="hold" id="68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69" nodeType="withEffect" presetClass="path" presetID="0" presetSubtype="0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C -0.00277 -0.02615 -0.01232 -0.05 -0.01579 -0.07592 C -0.01944 -0.10254 -0.02204 -0.12963 -0.02604 -0.15625 C -0.02517 -0.2875 -0.03819 -0.42893 0.0033 -0.55185 C 0.00903 -0.56898 0.01077 -0.58634 0.01875 -0.60231 C 0.02257 -0.62245 0.02743 -0.6324 0.03421 -0.65069 C 0.04202 -0.67199 0.02743 -0.63865 0.03941 -0.66666 C 0.04046 -0.66898 0.04202 -0.67106 0.04289 -0.67361 C 0.04375 -0.67569 0.04375 -0.67847 0.04462 -0.68055 C 0.04671 -0.68541 0.05157 -0.69421 0.05157 -0.69421 C 0.05712 -0.71666 0.06823 -0.73611 0.07743 -0.75625 C 0.08525 -0.77314 0.09202 -0.78935 0.10157 -0.80463 C 0.10868 -0.81597 0.11459 -0.83078 0.12396 -0.83912 C 0.13316 -0.85764 0.12101 -0.83518 0.13264 -0.85069 C 0.13403 -0.85254 0.13438 -0.85555 0.13594 -0.8574 C 0.14757 -0.87106 0.16059 -0.87662 0.17396 -0.88518 C 0.1941 -0.89814 0.21771 -0.90671 0.23941 -0.91504 C 0.24115 -0.91574 0.24289 -0.91643 0.24462 -0.91736 C 0.24705 -0.91875 0.24914 -0.92083 0.25157 -0.92199 C 0.25938 -0.92546 0.26771 -0.92754 0.2757 -0.93101 C 0.28681 -0.93588 0.30417 -0.93657 0.31528 -0.93796 C 0.32796 -0.94213 0.34028 -0.94328 0.3533 -0.9449 C 0.42743 -0.97014 0.50625 -0.94814 0.58264 -0.94722 C 0.59532 -0.94514 0.60782 -0.94213 0.62049 -0.94027 C 0.6408 -0.93356 0.66181 -0.92893 0.68264 -0.92639 C 0.69549 -0.9206 0.6783 -0.92777 0.70504 -0.92199 C 0.72882 -0.91689 0.75261 -0.90995 0.7757 -0.90115 C 0.78282 -0.89838 0.79184 -0.89722 0.79809 -0.89189 C 0.81112 -0.88078 0.82292 -0.86875 0.83594 -0.8574 C 0.84514 -0.8493 0.8533 -0.84097 0.86181 -0.83217 C 0.87049 -0.82314 0.88056 -0.8162 0.88768 -0.80463 C 0.89046 -0.8 0.89358 -0.79537 0.89636 -0.79074 C 0.89948 -0.78564 0.90504 -0.77476 0.90504 -0.77476 C 0.90782 -0.76365 0.91372 -0.75555 0.91702 -0.7449 C 0.92032 -0.73426 0.92101 -0.72662 0.9257 -0.71736 C 0.92796 -0.70578 0.92969 -0.69421 0.93264 -0.68287 C 0.93716 -0.63657 0.93629 -0.62592 0.93421 -0.56088 C 0.93368 -0.54514 0.92657 -0.52939 0.92223 -0.51504 C 0.91355 -0.48657 0.90573 -0.46643 0.88768 -0.44606 C 0.87396 -0.43055 0.8948 -0.45671 0.87223 -0.4368 C 0.86164 -0.42731 0.84948 -0.42384 0.83768 -0.41851 C 0.83195 -0.41319 0.82639 -0.41319 0.82049 -0.40926 C 0.78542 -0.38588 0.74341 -0.38657 0.70504 -0.38402 C 0.60296 -0.35671 0.4974 -0.37338 0.39462 -0.38865 C 0.38264 -0.39236 0.37066 -0.39375 0.35834 -0.39537 C 0.33299 -0.40694 0.3007 -0.40949 0.27396 -0.41389 C 0.26598 -0.41527 0.25087 -0.4199 0.24289 -0.42523 C 0.23768 -0.4287 0.23282 -0.43356 0.22743 -0.4368 C 0.22414 -0.43889 0.22049 -0.43981 0.21702 -0.44143 C 0.21112 -0.44398 0.20677 -0.45069 0.20157 -0.45532 C 0.18664 -0.46851 0.18108 -0.49398 0.16875 -0.51041 C 0.16407 -0.52893 0.15868 -0.54629 0.15504 -0.56551 C 0.15052 -0.58935 0.15313 -0.57754 0.14809 -0.59768 C 0.14757 -0.6 0.14636 -0.60463 0.14636 -0.60463 C 0.14688 -0.68194 0.14705 -0.75949 0.14809 -0.8368 C 0.14862 -0.87338 0.1573 -0.9037 0.17223 -0.93333 C 0.17709 -0.94305 0.18039 -0.95208 0.18768 -0.95856 C 0.19757 -0.97824 0.22969 -0.98356 0.24636 -0.98634 C 0.254 -0.98981 0.26059 -0.99074 0.26875 -0.99074 " pathEditMode="relative" ptsTypes="ffffffffffffffffffffffffffffffffffffffffffffffffffffffffffA">
                                      <p:cBhvr>
                                        <p:cTn dur="3000" fill="hold" id="7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grpId="0" id="71" nodeType="withEffect" presetClass="entr" presetID="53" presetSubtype="0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3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74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75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vol="100000">
                <p:cTn display="0" fill="hold" id="76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numSld="2" vol="100000">
                <p:cTn display="0" fill="hold" id="77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grpId="0" spid="2"/>
      <p:bldP animBg="1" grpId="0" spid="5"/>
      <p:bldP animBg="1" grpId="1" spid="5"/>
      <p:bldP grpId="0" spid="6"/>
      <p:bldP grpId="1" spid="6"/>
      <p:bldP animBg="1" grpId="0" spid="8"/>
      <p:bldP animBg="1" grpId="1" spid="8"/>
      <p:bldP grpId="0" spid="7"/>
      <p:bldP grpId="1" spid="7"/>
      <p:bldP grpId="0" spid="9"/>
      <p:bldP grpId="1" spid="9"/>
      <p:bldP grpId="0" spid="10"/>
      <p:bldP animBg="1" grpId="0" spid="14"/>
      <p:bldP animBg="1" grpId="0" spid="20"/>
      <p:bldP animBg="1" grpId="0" spid="21"/>
      <p:bldP animBg="1" grpId="0" spid="22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2000">
              <a:srgbClr val="FFC715"/>
            </a:gs>
            <a:gs pos="39999">
              <a:srgbClr val="FFFF00"/>
            </a:gs>
            <a:gs pos="70000">
              <a:srgbClr val="FF6600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muzik\Desktop\РЕКЛАМА\images.jpg" id="1027" name="Picture 3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715008" y="3714752"/>
            <a:ext cx="2111465" cy="1880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muzik\Desktop\РЕКЛАМА\Новая папка\Рисунок1.jpg" id="4" name="Picture 2"/>
          <p:cNvPicPr>
            <a:picLocks noChangeArrowheads="1"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-1"/>
            <a:ext cx="1428729" cy="6858001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Рисунок1 (2)_ага.jpg" id="13" name="Picture 3"/>
          <p:cNvPicPr>
            <a:picLocks noChangeArrowheads="1" noChangeAspect="1"/>
          </p:cNvPicPr>
          <p:nvPr/>
        </p:nvPicPr>
        <p:blipFill>
          <a:blip r:embed="rId6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786058"/>
            <a:ext cx="2071734" cy="2769571"/>
          </a:xfrm>
          <a:prstGeom prst="rect">
            <a:avLst/>
          </a:prstGeom>
          <a:noFill/>
        </p:spPr>
      </p:pic>
      <p:pic>
        <p:nvPicPr>
          <p:cNvPr descr="C:\Users\muzik\Desktop\РЕКЛАМА\imagesVR2EVY86.jpg" id="14" name="Picture 4"/>
          <p:cNvPicPr>
            <a:picLocks noChangeArrowheads="1"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143768" y="4143380"/>
            <a:ext cx="1809750" cy="2381249"/>
          </a:xfrm>
          <a:prstGeom prst="rect">
            <a:avLst/>
          </a:prstGeom>
          <a:noFill/>
        </p:spPr>
      </p:pic>
      <p:sp>
        <p:nvSpPr>
          <p:cNvPr id="1026" name="Document"/>
          <p:cNvSpPr>
            <a:spLocks noChangeArrowheads="1" noEditPoints="1"/>
          </p:cNvSpPr>
          <p:nvPr/>
        </p:nvSpPr>
        <p:spPr bwMode="auto">
          <a:xfrm>
            <a:off x="2643174" y="1928802"/>
            <a:ext cx="2286016" cy="1809750"/>
          </a:xfrm>
          <a:custGeom>
            <a:avLst/>
            <a:gdLst>
              <a:gd fmla="*/ 10757 w 21600" name="T0"/>
              <a:gd fmla="*/ 21632 h 21600" name="T1"/>
              <a:gd fmla="*/ 85 w 21600" name="T2"/>
              <a:gd fmla="*/ 10849 h 21600" name="T3"/>
              <a:gd fmla="*/ 10757 w 21600" name="T4"/>
              <a:gd fmla="*/ 81 h 21600" name="T5"/>
              <a:gd fmla="*/ 21706 w 21600" name="T6"/>
              <a:gd fmla="*/ 10652 h 21600" name="T7"/>
              <a:gd fmla="*/ 10757 w 21600" name="T8"/>
              <a:gd fmla="*/ 21632 h 21600" name="T9"/>
              <a:gd fmla="*/ 0 w 21600" name="T10"/>
              <a:gd fmla="*/ 0 h 21600" name="T11"/>
              <a:gd fmla="*/ 21600 w 21600" name="T12"/>
              <a:gd fmla="*/ 0 h 21600" name="T13"/>
              <a:gd fmla="*/ 21600 w 21600" name="T14"/>
              <a:gd fmla="*/ 21600 h 21600" name="T15"/>
              <a:gd fmla="*/ 977 w 21600" name="T16"/>
              <a:gd fmla="*/ 818 h 21600" name="T17"/>
              <a:gd fmla="*/ 20622 w 21600" name="T18"/>
              <a:gd fmla="*/ 16429 h 21600" name="T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b="T19" l="T16" r="T18" t="T17"/>
            <a:pathLst>
              <a:path h="21600" w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h="21600" w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algn="ctr" dir="2700000" dist="107763" rotWithShape="0">
              <a:srgbClr val="808080"/>
            </a:outerShdw>
          </a:effec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r>
              <a:rPr b="1" dirty="0" i="1" lang="ru-RU" smtClean="0" sz="2600" u="sng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1.</a:t>
            </a:r>
          </a:p>
          <a:p>
            <a:r>
              <a:rPr b="1" dirty="0" i="1" lang="ru-RU" smtClean="0" sz="2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Маяковский, галоши и…     	другое</a:t>
            </a:r>
            <a:endParaRPr b="1" dirty="0" i="1" lang="ru-RU" sz="26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9144000" y="357166"/>
            <a:ext cx="2857520" cy="1214446"/>
          </a:xfrm>
          <a:prstGeom prst="wave">
            <a:avLst>
              <a:gd fmla="val 12500" name="adj1"/>
              <a:gd fmla="val 0" name="adj2"/>
            </a:avLst>
          </a:prstGeom>
          <a:solidFill>
            <a:schemeClr val="bg2">
              <a:lumMod val="75000"/>
              <a:alpha val="7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ru-RU" smtClean="0" sz="3600">
                <a:solidFill>
                  <a:schemeClr val="accent2">
                    <a:lumMod val="50000"/>
                  </a:schemeClr>
                </a:solidFill>
              </a:rPr>
              <a:t>Содержание</a:t>
            </a:r>
            <a:endParaRPr b="1" dirty="0" lang="ru-RU" sz="36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Document"/>
          <p:cNvSpPr>
            <a:spLocks noChangeArrowheads="1" noEditPoints="1"/>
          </p:cNvSpPr>
          <p:nvPr/>
        </p:nvSpPr>
        <p:spPr bwMode="auto">
          <a:xfrm>
            <a:off x="2786050" y="2071678"/>
            <a:ext cx="2286016" cy="1809750"/>
          </a:xfrm>
          <a:custGeom>
            <a:avLst/>
            <a:gdLst>
              <a:gd fmla="*/ 10757 w 21600" name="T0"/>
              <a:gd fmla="*/ 21632 h 21600" name="T1"/>
              <a:gd fmla="*/ 85 w 21600" name="T2"/>
              <a:gd fmla="*/ 10849 h 21600" name="T3"/>
              <a:gd fmla="*/ 10757 w 21600" name="T4"/>
              <a:gd fmla="*/ 81 h 21600" name="T5"/>
              <a:gd fmla="*/ 21706 w 21600" name="T6"/>
              <a:gd fmla="*/ 10652 h 21600" name="T7"/>
              <a:gd fmla="*/ 10757 w 21600" name="T8"/>
              <a:gd fmla="*/ 21632 h 21600" name="T9"/>
              <a:gd fmla="*/ 0 w 21600" name="T10"/>
              <a:gd fmla="*/ 0 h 21600" name="T11"/>
              <a:gd fmla="*/ 21600 w 21600" name="T12"/>
              <a:gd fmla="*/ 0 h 21600" name="T13"/>
              <a:gd fmla="*/ 21600 w 21600" name="T14"/>
              <a:gd fmla="*/ 21600 h 21600" name="T15"/>
              <a:gd fmla="*/ 977 w 21600" name="T16"/>
              <a:gd fmla="*/ 818 h 21600" name="T17"/>
              <a:gd fmla="*/ 20622 w 21600" name="T18"/>
              <a:gd fmla="*/ 16429 h 21600" name="T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b="T19" l="T16" r="T18" t="T17"/>
            <a:pathLst>
              <a:path h="21600" w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h="21600" w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algn="ctr" dir="2700000" dist="107763" rotWithShape="0">
              <a:srgbClr val="808080"/>
            </a:outerShdw>
          </a:effec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r>
              <a:rPr b="1" dirty="0" i="1" lang="ru-RU" smtClean="0" sz="2600" u="sng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4.</a:t>
            </a:r>
          </a:p>
          <a:p>
            <a:r>
              <a:rPr b="1" dirty="0" i="1" lang="ru-RU" smtClean="0" sz="2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Покупай и сберегай</a:t>
            </a:r>
            <a:endParaRPr b="1" dirty="0" i="1" lang="ru-RU" sz="26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Document"/>
          <p:cNvSpPr>
            <a:spLocks noChangeArrowheads="1" noEditPoints="1"/>
          </p:cNvSpPr>
          <p:nvPr/>
        </p:nvSpPr>
        <p:spPr bwMode="auto">
          <a:xfrm>
            <a:off x="2928926" y="2214554"/>
            <a:ext cx="2286016" cy="1809750"/>
          </a:xfrm>
          <a:custGeom>
            <a:avLst/>
            <a:gdLst>
              <a:gd fmla="*/ 10757 w 21600" name="T0"/>
              <a:gd fmla="*/ 21632 h 21600" name="T1"/>
              <a:gd fmla="*/ 85 w 21600" name="T2"/>
              <a:gd fmla="*/ 10849 h 21600" name="T3"/>
              <a:gd fmla="*/ 10757 w 21600" name="T4"/>
              <a:gd fmla="*/ 81 h 21600" name="T5"/>
              <a:gd fmla="*/ 21706 w 21600" name="T6"/>
              <a:gd fmla="*/ 10652 h 21600" name="T7"/>
              <a:gd fmla="*/ 10757 w 21600" name="T8"/>
              <a:gd fmla="*/ 21632 h 21600" name="T9"/>
              <a:gd fmla="*/ 0 w 21600" name="T10"/>
              <a:gd fmla="*/ 0 h 21600" name="T11"/>
              <a:gd fmla="*/ 21600 w 21600" name="T12"/>
              <a:gd fmla="*/ 0 h 21600" name="T13"/>
              <a:gd fmla="*/ 21600 w 21600" name="T14"/>
              <a:gd fmla="*/ 21600 h 21600" name="T15"/>
              <a:gd fmla="*/ 977 w 21600" name="T16"/>
              <a:gd fmla="*/ 818 h 21600" name="T17"/>
              <a:gd fmla="*/ 20622 w 21600" name="T18"/>
              <a:gd fmla="*/ 16429 h 21600" name="T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b="T19" l="T16" r="T18" t="T17"/>
            <a:pathLst>
              <a:path h="21600" w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h="21600" w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algn="ctr" dir="2700000" dist="107763" rotWithShape="0">
              <a:srgbClr val="808080"/>
            </a:outerShdw>
          </a:effec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r>
              <a:rPr b="1" dirty="0" i="1" lang="ru-RU" smtClean="0" sz="2600" u="sng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3.</a:t>
            </a:r>
          </a:p>
          <a:p>
            <a:pPr algn="ctr"/>
            <a:r>
              <a:rPr b="1" dirty="0" err="1" i="1" lang="ru-RU" smtClean="0" sz="2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Гастроно-мическая</a:t>
            </a:r>
            <a:r>
              <a:rPr b="1" dirty="0" i="1" lang="ru-RU" smtClean="0" sz="2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   польза</a:t>
            </a:r>
            <a:endParaRPr b="1" dirty="0" i="1" lang="ru-RU" sz="26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Document"/>
          <p:cNvSpPr>
            <a:spLocks noChangeArrowheads="1" noEditPoints="1"/>
          </p:cNvSpPr>
          <p:nvPr/>
        </p:nvSpPr>
        <p:spPr bwMode="auto">
          <a:xfrm>
            <a:off x="3071802" y="2357430"/>
            <a:ext cx="2286016" cy="1809750"/>
          </a:xfrm>
          <a:custGeom>
            <a:avLst/>
            <a:gdLst>
              <a:gd fmla="*/ 10757 w 21600" name="T0"/>
              <a:gd fmla="*/ 21632 h 21600" name="T1"/>
              <a:gd fmla="*/ 85 w 21600" name="T2"/>
              <a:gd fmla="*/ 10849 h 21600" name="T3"/>
              <a:gd fmla="*/ 10757 w 21600" name="T4"/>
              <a:gd fmla="*/ 81 h 21600" name="T5"/>
              <a:gd fmla="*/ 21706 w 21600" name="T6"/>
              <a:gd fmla="*/ 10652 h 21600" name="T7"/>
              <a:gd fmla="*/ 10757 w 21600" name="T8"/>
              <a:gd fmla="*/ 21632 h 21600" name="T9"/>
              <a:gd fmla="*/ 0 w 21600" name="T10"/>
              <a:gd fmla="*/ 0 h 21600" name="T11"/>
              <a:gd fmla="*/ 21600 w 21600" name="T12"/>
              <a:gd fmla="*/ 0 h 21600" name="T13"/>
              <a:gd fmla="*/ 21600 w 21600" name="T14"/>
              <a:gd fmla="*/ 21600 h 21600" name="T15"/>
              <a:gd fmla="*/ 977 w 21600" name="T16"/>
              <a:gd fmla="*/ 818 h 21600" name="T17"/>
              <a:gd fmla="*/ 20622 w 21600" name="T18"/>
              <a:gd fmla="*/ 16429 h 21600" name="T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b="T19" l="T16" r="T18" t="T17"/>
            <a:pathLst>
              <a:path h="21600" w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h="21600" w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algn="ctr" dir="2700000" dist="107763" rotWithShape="0">
              <a:srgbClr val="808080"/>
            </a:outerShdw>
          </a:effec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r>
              <a:rPr b="1" dirty="0" i="1" lang="ru-RU" smtClean="0" sz="2600" u="sng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2.</a:t>
            </a:r>
          </a:p>
          <a:p>
            <a:pPr algn="ctr"/>
            <a:r>
              <a:rPr b="1" dirty="0" i="1" lang="ru-RU" smtClean="0" sz="2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Дети – </a:t>
            </a:r>
          </a:p>
          <a:p>
            <a:pPr algn="ctr"/>
            <a:r>
              <a:rPr b="1" dirty="0" i="1" lang="ru-RU" smtClean="0" sz="2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радость!</a:t>
            </a:r>
            <a:endParaRPr b="1" dirty="0" i="1" lang="ru-RU" sz="26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интернационал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5429256" y="70009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9547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xit" presetID="7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 id="6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id="7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xit" presetID="7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 id="1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id="1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3" nodeType="withEffect" presetClass="exit" presetID="7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 id="14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id="15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accel="50000" decel="50000" fill="hold" grpId="0" id="1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-0.70087 1.85185E-6 " pathEditMode="relative" ptsTypes="AA">
                                      <p:cBhvr>
                                        <p:cTn dur="2000" fill="hold" id="1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grpId="0" id="19" nodeType="withEffect" presetClass="entr" presetID="25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1000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23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4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27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2000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9" nodeType="withEffect" presetClass="entr" presetID="25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10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33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4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37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2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9" nodeType="withEffect" presetClass="entr" presetID="25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1000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43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4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47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2000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9" nodeType="withEffect" presetClass="entr" presetID="25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1000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53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54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1000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1000" fill="hold" id="57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2000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9">
                            <p:stCondLst>
                              <p:cond delay="5000"/>
                            </p:stCondLst>
                            <p:childTnLst>
                              <p:par>
                                <p:cTn fill="hold" id="60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1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2">
                      <p:stCondLst>
                        <p:cond delay="indefinite"/>
                      </p:stCondLst>
                      <p:childTnLst>
                        <p:par>
                          <p:cTn fill="hold" id="63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1" id="64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6233 -0.28334 " pathEditMode="relative" ptsTypes="AA">
                                      <p:cBhvr>
                                        <p:cTn dur="2000" fill="hold" id="65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6">
                      <p:stCondLst>
                        <p:cond delay="indefinite"/>
                      </p:stCondLst>
                      <p:childTnLst>
                        <p:par>
                          <p:cTn fill="hold" id="67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1" id="68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0.3125 0.01088 " pathEditMode="relative" ptsTypes="AA" rAng="0">
                                      <p:cBhvr>
                                        <p:cTn dur="2000" fill="hold" id="6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0">
                      <p:stCondLst>
                        <p:cond delay="indefinite"/>
                      </p:stCondLst>
                      <p:childTnLst>
                        <p:par>
                          <p:cTn fill="hold" id="71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1" id="72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27396 0.30602 " pathEditMode="relative" ptsTypes="AA" rAng="0">
                                      <p:cBhvr>
                                        <p:cTn dur="2000" fill="hold" id="7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2" vol="100000">
                <p:cTn display="0" fill="hold" id="74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animBg="1" grpId="0" spid="1026"/>
      <p:bldP animBg="1" grpId="0" spid="9"/>
      <p:bldP animBg="1" grpId="0" spid="15"/>
      <p:bldP animBg="1" grpId="1" spid="15"/>
      <p:bldP animBg="1" grpId="0" spid="16"/>
      <p:bldP animBg="1" grpId="1" spid="16"/>
      <p:bldP animBg="1" grpId="0" spid="17"/>
      <p:bldP animBg="1" grpId="1" spid="17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t="-41000" r="14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86034" y="2500306"/>
            <a:ext cx="63579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Мы использовали рекламные                                                         		</a:t>
            </a:r>
            <a:r>
              <a:rPr lang="ru-RU" sz="2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слоганы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самого В.В.Маяковского!!!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muzik\Desktop\РЕКЛАМА\сжатые картинки\untitled_ага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4000" contrast="1000"/>
          </a:blip>
          <a:srcRect/>
          <a:stretch>
            <a:fillRect/>
          </a:stretch>
        </p:blipFill>
        <p:spPr bwMode="auto">
          <a:xfrm>
            <a:off x="5786438" y="3500438"/>
            <a:ext cx="3357562" cy="33575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628" y="285728"/>
            <a:ext cx="3857652" cy="1985159"/>
          </a:xfrm>
          <a:prstGeom prst="rect">
            <a:avLst/>
          </a:prstGeom>
          <a:solidFill>
            <a:srgbClr val="FFFF00">
              <a:alpha val="21000"/>
            </a:srgbClr>
          </a:solidFill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1.                                                                                                         «Маяковский,                                   галоши  и … другое»</a:t>
            </a:r>
          </a:p>
          <a:p>
            <a:pPr>
              <a:spcBef>
                <a:spcPct val="50000"/>
              </a:spcBef>
            </a:pP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1714488"/>
            <a:ext cx="77153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Реклама - это агитация,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Реклама - это пропаганда.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Да здравствует популяризация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Советского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промавангарда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14356"/>
            <a:ext cx="5143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Вместо эпиграфа и по мотивам статьи                В.В.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Маяковского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«Агитация и реклама» (1923 г.)</a:t>
            </a:r>
          </a:p>
          <a:p>
            <a:endParaRPr lang="ru-RU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Маяковский 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357686" y="70009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13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443C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443C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6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3" grpId="1"/>
      <p:bldP spid="6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3">
            <a:lum/>
          </a:blip>
          <a:srcRect/>
          <a:stretch>
            <a:fillRect b="-37000" l="-1000" r="14000" t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0042"/>
            <a:ext cx="5643602" cy="218521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buFontTx/>
              <a:buNone/>
            </a:pPr>
            <a:r>
              <a:rPr b="1" dirty="0" lang="ru-RU" smtClean="0" sz="2000">
                <a:solidFill>
                  <a:srgbClr val="FF3300"/>
                </a:solidFill>
              </a:rPr>
              <a:t>Раскупай, восточный люд, -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3300"/>
                </a:solidFill>
              </a:rPr>
              <a:t>Лучшие галоши привез верблюд.</a:t>
            </a:r>
          </a:p>
          <a:p>
            <a:pPr>
              <a:buFontTx/>
              <a:buNone/>
            </a:pPr>
            <a:r>
              <a:rPr b="1" dirty="0" lang="ru-RU" smtClean="0" sz="2000"/>
              <a:t>Без этих шин, без этих галош</a:t>
            </a:r>
          </a:p>
          <a:p>
            <a:pPr>
              <a:buFontTx/>
              <a:buNone/>
            </a:pPr>
            <a:r>
              <a:rPr b="1" dirty="0" lang="ru-RU" smtClean="0" sz="2000"/>
              <a:t>Твой день не будет на праздник похож.</a:t>
            </a:r>
          </a:p>
          <a:p>
            <a:endParaRPr b="1" dirty="0" lang="ru-RU" smtClean="0" sz="2000"/>
          </a:p>
          <a:p>
            <a:pPr>
              <a:buFontTx/>
              <a:buNone/>
            </a:pPr>
            <a:endParaRPr dirty="0" lang="ru-RU" smtClean="0"/>
          </a:p>
          <a:p>
            <a:pPr>
              <a:buFontTx/>
              <a:buNone/>
            </a:pPr>
            <a:endParaRPr dirty="0" lang="ru-RU"/>
          </a:p>
        </p:txBody>
      </p:sp>
      <p:pic>
        <p:nvPicPr>
          <p:cNvPr descr="C:\Users\muzik\Desktop\РЕКЛАМА\плакаты маяковского-родченко\рряр.jpg" id="1026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15602" y="2771818"/>
            <a:ext cx="2830006" cy="4086182"/>
          </a:xfrm>
          <a:prstGeom prst="rect">
            <a:avLst/>
          </a:prstGeom>
          <a:noFill/>
        </p:spPr>
      </p:pic>
      <p:pic>
        <p:nvPicPr>
          <p:cNvPr descr="C:\Users\muzik\Desktop\РЕКЛАМА\верблюд.jpg" id="1027" name="Picture 3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02005" y="3986264"/>
            <a:ext cx="1700231" cy="1676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5357882" y="2075605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b="1" dirty="0" lang="ru-RU" smtClean="0">
                <a:solidFill>
                  <a:srgbClr val="FF0000"/>
                </a:solidFill>
              </a:rPr>
              <a:t>Галоши </a:t>
            </a:r>
            <a:r>
              <a:rPr b="1" dirty="0" err="1" lang="ru-RU" smtClean="0">
                <a:solidFill>
                  <a:srgbClr val="FF0000"/>
                </a:solidFill>
              </a:rPr>
              <a:t>Резинотреста</a:t>
            </a:r>
            <a:r>
              <a:rPr b="1" dirty="0" lang="ru-RU" smtClean="0">
                <a:solidFill>
                  <a:srgbClr val="FF0000"/>
                </a:solidFill>
              </a:rPr>
              <a:t> –</a:t>
            </a:r>
          </a:p>
          <a:p>
            <a:r>
              <a:rPr b="1" dirty="0" lang="ru-RU" smtClean="0">
                <a:solidFill>
                  <a:srgbClr val="FF0000"/>
                </a:solidFill>
              </a:rPr>
              <a:t>	просто восторг.</a:t>
            </a:r>
          </a:p>
          <a:p>
            <a:r>
              <a:rPr b="1" dirty="0" lang="ru-RU" smtClean="0">
                <a:solidFill>
                  <a:srgbClr val="FF0000"/>
                </a:solidFill>
              </a:rPr>
              <a:t>Носят</a:t>
            </a:r>
          </a:p>
          <a:p>
            <a:pPr>
              <a:buFontTx/>
              <a:buNone/>
            </a:pPr>
            <a:r>
              <a:rPr b="1" dirty="0" lang="ru-RU" smtClean="0">
                <a:solidFill>
                  <a:srgbClr val="FF0000"/>
                </a:solidFill>
              </a:rPr>
              <a:t>         север,</a:t>
            </a:r>
          </a:p>
          <a:p>
            <a:pPr>
              <a:buFontTx/>
              <a:buNone/>
            </a:pPr>
            <a:r>
              <a:rPr b="1" dirty="0" lang="ru-RU" smtClean="0">
                <a:solidFill>
                  <a:srgbClr val="FF0000"/>
                </a:solidFill>
              </a:rPr>
              <a:t>                запад,</a:t>
            </a:r>
          </a:p>
          <a:p>
            <a:pPr>
              <a:buFontTx/>
              <a:buNone/>
            </a:pPr>
            <a:r>
              <a:rPr b="1" dirty="0" lang="ru-RU" smtClean="0">
                <a:solidFill>
                  <a:srgbClr val="FF0000"/>
                </a:solidFill>
              </a:rPr>
              <a:t>                       юг,</a:t>
            </a:r>
          </a:p>
          <a:p>
            <a:pPr>
              <a:buFontTx/>
              <a:buNone/>
            </a:pPr>
            <a:r>
              <a:rPr b="1" dirty="0" lang="ru-RU" smtClean="0">
                <a:solidFill>
                  <a:srgbClr val="FF0000"/>
                </a:solidFill>
              </a:rPr>
              <a:t>                          восток. </a:t>
            </a:r>
          </a:p>
          <a:p>
            <a:pPr>
              <a:buFontTx/>
              <a:buNone/>
            </a:pPr>
            <a:endParaRPr b="1" dirty="0" lang="ru-RU" smtClean="0"/>
          </a:p>
          <a:p>
            <a:pPr>
              <a:buFontTx/>
              <a:buNone/>
            </a:pPr>
            <a:endParaRPr dirty="0" lang="ru-RU" smtClean="0"/>
          </a:p>
          <a:p>
            <a:pPr>
              <a:buFontTx/>
              <a:buNone/>
            </a:pPr>
            <a:endParaRPr dirty="0" lang="ru-RU" smtClean="0"/>
          </a:p>
          <a:p>
            <a:pPr>
              <a:buFontTx/>
              <a:buNone/>
            </a:pPr>
            <a:endParaRPr dirty="0" lang="ru-RU" smtClean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759327" y="4272016"/>
            <a:ext cx="13573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descr="C:\Users\muzik\Desktop\РЕКЛАМА\верблюд.jpg" id="12" name="Picture 3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00362" y="2071678"/>
            <a:ext cx="1657355" cy="1676400"/>
          </a:xfrm>
          <a:prstGeom prst="rect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-2857552" y="2500306"/>
            <a:ext cx="50006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descr="C:\Users\muzik\Desktop\РЕКЛАМА\сжатые картинки\rubbers-of-rezinotrest-1925-1_ага.jpg" id="2050" name="Picture 2"/>
          <p:cNvPicPr>
            <a:picLocks noChangeArrowheads="1" noChangeAspect="1"/>
          </p:cNvPicPr>
          <p:nvPr/>
        </p:nvPicPr>
        <p:blipFill>
          <a:blip r:embed="rId6"/>
          <a:srcRect b="137"/>
          <a:stretch>
            <a:fillRect/>
          </a:stretch>
        </p:blipFill>
        <p:spPr bwMode="auto">
          <a:xfrm>
            <a:off x="-2143108" y="4143356"/>
            <a:ext cx="2143108" cy="271464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000628" y="285728"/>
            <a:ext cx="3857652" cy="1985159"/>
          </a:xfrm>
          <a:prstGeom prst="rect">
            <a:avLst/>
          </a:prstGeom>
          <a:solidFill>
            <a:srgbClr val="FFFF00">
              <a:alpha val="21000"/>
            </a:srgbClr>
          </a:solidFill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b="1" dirty="0" i="1" lang="ru-RU" smtClean="0" sz="32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1.                                                                                                         «Маяковский,                                   галоши  и … другое»</a:t>
            </a:r>
          </a:p>
          <a:p>
            <a:pPr>
              <a:spcBef>
                <a:spcPct val="50000"/>
              </a:spcBef>
            </a:pPr>
            <a:endParaRPr b="1" dirty="0" i="1" lang="ru-RU" smtClean="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6395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4098 0 " pathEditMode="relative" ptsTypes="AA">
                                      <p:cBhvr>
                                        <p:cTn dur="2000" fill="hold" id="6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4098 0 " pathEditMode="relative" ptsTypes="AA">
                                      <p:cBhvr>
                                        <p:cTn dur="2000" fill="hold" id="8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4098 0 " pathEditMode="relative" ptsTypes="AA">
                                      <p:cBhvr>
                                        <p:cTn dur="2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13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9062 0 " pathEditMode="relative" ptsTypes="AA">
                                      <p:cBhvr>
                                        <p:cTn dur="2000" fill="hold" id="1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9062 0 " pathEditMode="relative" ptsTypes="AA">
                                      <p:cBhvr>
                                        <p:cTn dur="2000" fill="hold" id="16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9062 0 " pathEditMode="relative" ptsTypes="AA">
                                      <p:cBhvr>
                                        <p:cTn dur="2000" fill="hold" id="18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9" nodeType="with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dur="2000" fill="hold" id="2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23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98 -3.85754E-6 L -1.42553 -0.00254 " pathEditMode="relative" ptsTypes="AA" rAng="0">
                                      <p:cBhvr>
                                        <p:cTn dur="2000" fill="hold" id="24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" y="-1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97 -3.82054E-6 L -1.44184 -0.00393 " pathEditMode="relative" ptsTypes="AA" rAng="0">
                                      <p:cBhvr>
                                        <p:cTn dur="2000" fill="hold" id="26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97 -4.25532E-7 L -1.43768 0.00301 " pathEditMode="relative" ptsTypes="AA" rAng="0">
                                      <p:cBhvr>
                                        <p:cTn dur="2000" fill="hold" id="2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" y="1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1" id="2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062 -1.66512E-6 L 1.79549 -1.66512E-6 " pathEditMode="relative" ptsTypes="AA" rAng="0">
                                      <p:cBhvr>
                                        <p:cTn dur="2000" fill="hold" id="3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" y="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3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063 3.05273E-6 L 1.79549 3.05273E-6 " pathEditMode="relative" ptsTypes="AA" rAng="0">
                                      <p:cBhvr>
                                        <p:cTn dur="2000" fill="hold" id="32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" y="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3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062 -4.54209E-6 L 1.79548 -4.54209E-6 " pathEditMode="relative" ptsTypes="AA" rAng="0">
                                      <p:cBhvr>
                                        <p:cTn dur="2000" fill="hold" id="34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" y="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35" nodeType="withEffect" presetClass="path" presetID="64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dur="2000" fill="hold" id="36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37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1.3506E-6 L 0.24705 0.41143 " pathEditMode="relative" ptsTypes="AA" rAng="0">
                                      <p:cBhvr>
                                        <p:cTn dur="1000" fill="hold" id="38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6"/>
      <p:bldP grpId="1" spid="6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2">
            <a:lum/>
          </a:blip>
          <a:srcRect/>
          <a:stretch>
            <a:fillRect b="-37000" l="-1000" r="14000" t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-163121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b="1" dirty="0" err="1" lang="ru-RU" smtClean="0" sz="2000">
                <a:solidFill>
                  <a:srgbClr val="FF0000"/>
                </a:solidFill>
              </a:rPr>
              <a:t>Резинотрест</a:t>
            </a:r>
            <a:r>
              <a:rPr b="1" dirty="0" lang="ru-RU" smtClean="0" sz="2000">
                <a:solidFill>
                  <a:srgbClr val="FF0000"/>
                </a:solidFill>
              </a:rPr>
              <a:t> -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            защитник в дождь и слякоть.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Без галош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             Европе </a:t>
            </a:r>
          </a:p>
          <a:p>
            <a:pPr>
              <a:buFontTx/>
              <a:buNone/>
            </a:pPr>
            <a:r>
              <a:rPr b="1" dirty="0" lang="ru-RU" smtClean="0" sz="2000">
                <a:solidFill>
                  <a:srgbClr val="FF0000"/>
                </a:solidFill>
              </a:rPr>
              <a:t>                       сидеть и плакать.</a:t>
            </a:r>
          </a:p>
        </p:txBody>
      </p:sp>
      <p:pic>
        <p:nvPicPr>
          <p:cNvPr descr="C:\Users\muzik\Desktop\РЕКЛАМА\сжатые картинки\без галош европе плакать_ага.jpg" id="2050" name="Picture 2"/>
          <p:cNvPicPr>
            <a:picLocks noChangeArrowheads="1" noChangeAspect="1"/>
          </p:cNvPicPr>
          <p:nvPr/>
        </p:nvPicPr>
        <p:blipFill>
          <a:blip r:embed="rId3"/>
          <a:srcRect b="4475" l="6314" r="5287" t="1566"/>
          <a:stretch>
            <a:fillRect/>
          </a:stretch>
        </p:blipFill>
        <p:spPr bwMode="auto">
          <a:xfrm>
            <a:off x="357158" y="7000900"/>
            <a:ext cx="2857520" cy="4082171"/>
          </a:xfrm>
          <a:prstGeom prst="rect">
            <a:avLst/>
          </a:prstGeom>
          <a:noFill/>
        </p:spPr>
      </p:pic>
      <p:pic>
        <p:nvPicPr>
          <p:cNvPr descr="C:\Users\muzik\Desktop\РЕКЛАМА\сжатые картинки\pyqtml86fijp_ага.jpg" id="2051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7072338"/>
            <a:ext cx="2685540" cy="41434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144000" y="2143116"/>
            <a:ext cx="4143404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000">
                <a:solidFill>
                  <a:srgbClr val="FF0000"/>
                </a:solidFill>
              </a:rPr>
              <a:t>Дождик, дождь, впустую льёшь.</a:t>
            </a:r>
          </a:p>
          <a:p>
            <a:r>
              <a:rPr b="1" dirty="0" lang="ru-RU" smtClean="0" sz="2000">
                <a:solidFill>
                  <a:srgbClr val="FF0000"/>
                </a:solidFill>
              </a:rPr>
              <a:t>Я не выйду без галош.</a:t>
            </a:r>
          </a:p>
          <a:p>
            <a:r>
              <a:rPr b="1" dirty="0" lang="ru-RU" smtClean="0" sz="2000">
                <a:solidFill>
                  <a:srgbClr val="FF0000"/>
                </a:solidFill>
              </a:rPr>
              <a:t>С помощью </a:t>
            </a:r>
            <a:r>
              <a:rPr b="1" dirty="0" err="1" lang="ru-RU" smtClean="0" sz="2000">
                <a:solidFill>
                  <a:srgbClr val="FF0000"/>
                </a:solidFill>
              </a:rPr>
              <a:t>Резинотреста</a:t>
            </a:r>
            <a:r>
              <a:rPr b="1" dirty="0" lang="ru-RU" smtClean="0" sz="2000">
                <a:solidFill>
                  <a:srgbClr val="FF0000"/>
                </a:solidFill>
              </a:rPr>
              <a:t> </a:t>
            </a:r>
          </a:p>
          <a:p>
            <a:r>
              <a:rPr b="1" dirty="0" lang="ru-RU" smtClean="0" sz="2000">
                <a:solidFill>
                  <a:srgbClr val="FF0000"/>
                </a:solidFill>
              </a:rPr>
              <a:t>Мне везде сухое место.</a:t>
            </a:r>
            <a:endParaRPr b="1" dirty="0" lang="ru-RU" sz="2000">
              <a:solidFill>
                <a:srgbClr val="FF0000"/>
              </a:solidFill>
            </a:endParaRPr>
          </a:p>
        </p:txBody>
      </p:sp>
      <p:pic>
        <p:nvPicPr>
          <p:cNvPr descr="C:\Users\muzik\Desktop\РЕКЛАМА\images.jpg" id="7" name="Picture 3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144000" y="3714752"/>
            <a:ext cx="2111465" cy="1880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muzik\Desktop\РЕКЛАМА\сжатые картинки\1321728671_425521_ага.jpg" id="1026" name="Picture 2"/>
          <p:cNvPicPr>
            <a:picLocks noChangeArrowheads="1" noChangeAspect="1"/>
          </p:cNvPicPr>
          <p:nvPr/>
        </p:nvPicPr>
        <p:blipFill>
          <a:blip r:embed="rId6"/>
          <a:srcRect r="288"/>
          <a:stretch>
            <a:fillRect/>
          </a:stretch>
        </p:blipFill>
        <p:spPr bwMode="auto">
          <a:xfrm>
            <a:off x="3571868" y="3357562"/>
            <a:ext cx="2171185" cy="264318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628" y="285728"/>
            <a:ext cx="3857652" cy="1985159"/>
          </a:xfrm>
          <a:prstGeom prst="rect">
            <a:avLst/>
          </a:prstGeom>
          <a:solidFill>
            <a:srgbClr val="FFFF00">
              <a:alpha val="21000"/>
            </a:srgbClr>
          </a:solidFill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b="1" dirty="0" i="1" lang="ru-RU" smtClean="0" sz="32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1.                                                                                                         «Маяковский,                                   галоши  и … другое»</a:t>
            </a:r>
          </a:p>
          <a:p>
            <a:pPr>
              <a:spcBef>
                <a:spcPct val="50000"/>
              </a:spcBef>
            </a:pPr>
            <a:endParaRPr b="1" dirty="0" i="1" lang="ru-RU" smtClean="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2979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1.70213E-6 L -0.60642 -1.70213E-6 " pathEditMode="relative" ptsTypes="AA">
                                      <p:cBhvr>
                                        <p:cTn dur="2000" fill="hold" id="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7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41536E-6 L -0.00156 0.30365 " pathEditMode="relative" ptsTypes="AA" rAng="0">
                                      <p:cBhvr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2000"/>
                            </p:stCondLst>
                            <p:childTnLst>
                              <p:par>
                                <p:cTn accel="50000" decel="50000" fill="hold" id="10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46994E-6 L -0.00243 -0.66027 " pathEditMode="relative" ptsTypes="AA" rAng="0">
                                      <p:cBhvr>
                                        <p:cTn dur="2000" fill="hold" id="1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id="13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1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5000"/>
                            </p:stCondLst>
                            <p:childTnLst>
                              <p:par>
                                <p:cTn accel="50000" decel="50000" fill="hold" grpId="0" id="19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6.01295E-7 L -0.63993 -0.00347 " pathEditMode="relative" ptsTypes="AA" rAng="0">
                                      <p:cBhvr>
                                        <p:cTn dur="2000" fill="hold" id="2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" y="-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25069E-8 L -0.00364 -0.66466 " pathEditMode="relative" ptsTypes="AA" rAng="0">
                                      <p:cBhvr>
                                        <p:cTn dur="2000" fill="hold" id="22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3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8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3">
            <a:lum/>
          </a:blip>
          <a:srcRect/>
          <a:stretch>
            <a:fillRect b="-37000" l="-1000" r="14000" t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3571876"/>
            <a:ext cx="3571868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000"/>
              <a:t>Узнали </a:t>
            </a:r>
          </a:p>
          <a:p>
            <a:r>
              <a:rPr b="1" dirty="0" lang="ru-RU" smtClean="0" sz="2000"/>
              <a:t>       все разом, </a:t>
            </a:r>
          </a:p>
          <a:p>
            <a:r>
              <a:rPr b="1" dirty="0" lang="ru-RU" smtClean="0" sz="2000"/>
              <a:t>	что нет лучше шин.</a:t>
            </a:r>
            <a:endParaRPr dirty="0"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-428652"/>
            <a:ext cx="5000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b="1" dirty="0" lang="ru-RU" smtClean="0" sz="2400">
                <a:solidFill>
                  <a:srgbClr val="FF0000"/>
                </a:solidFill>
              </a:rPr>
              <a:t>	</a:t>
            </a:r>
            <a:r>
              <a:rPr b="1" dirty="0" lang="ru-RU" smtClean="0" sz="2400">
                <a:solidFill>
                  <a:srgbClr val="CC00CC"/>
                </a:solidFill>
              </a:rPr>
              <a:t>"Без  галош  элегантнее" –</a:t>
            </a:r>
          </a:p>
          <a:p>
            <a:pPr>
              <a:buFontTx/>
              <a:buNone/>
            </a:pPr>
            <a:endParaRPr b="1" dirty="0" lang="ru-RU" smtClean="0" sz="2400">
              <a:solidFill>
                <a:srgbClr val="CC00CC"/>
              </a:solidFill>
            </a:endParaRPr>
          </a:p>
          <a:p>
            <a:pPr>
              <a:buFontTx/>
              <a:buNone/>
            </a:pPr>
            <a:endParaRPr b="1" dirty="0" lang="ru-RU" smtClean="0" sz="2400">
              <a:solidFill>
                <a:srgbClr val="CC00CC"/>
              </a:solidFill>
            </a:endParaRPr>
          </a:p>
          <a:p>
            <a:pPr>
              <a:buFontTx/>
              <a:buNone/>
            </a:pPr>
            <a:r>
              <a:rPr b="1" dirty="0" lang="ru-RU" smtClean="0" sz="2400">
                <a:solidFill>
                  <a:srgbClr val="CC00CC"/>
                </a:solidFill>
              </a:rPr>
              <a:t>                                            это ложь!</a:t>
            </a:r>
          </a:p>
          <a:p>
            <a:pPr>
              <a:buFontTx/>
              <a:buNone/>
            </a:pPr>
            <a:r>
              <a:rPr b="1" dirty="0" lang="ru-RU" smtClean="0" sz="2400">
                <a:solidFill>
                  <a:srgbClr val="CC00CC"/>
                </a:solidFill>
              </a:rPr>
              <a:t> Вся  элегантность  от  					наших  галош.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285728"/>
            <a:ext cx="3857652" cy="1985159"/>
          </a:xfrm>
          <a:prstGeom prst="rect">
            <a:avLst/>
          </a:prstGeom>
          <a:solidFill>
            <a:srgbClr val="FFFF00">
              <a:alpha val="21000"/>
            </a:srgbClr>
          </a:solidFill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b="1" dirty="0" i="1" lang="ru-RU" smtClean="0" sz="32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Глава 1.                                                                                                         «Маяковский,                                   галоши  и … другое»</a:t>
            </a:r>
          </a:p>
          <a:p>
            <a:pPr>
              <a:spcBef>
                <a:spcPct val="50000"/>
              </a:spcBef>
            </a:pPr>
            <a:endParaRPr b="1" dirty="0" i="1" lang="ru-RU" smtClean="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descr="C:\Users\muzik\Desktop\РЕКЛАМА\сжатые картинки\1321728671_425521_ага.jpg" id="6" name="Picture 2"/>
          <p:cNvPicPr>
            <a:picLocks noChangeArrowheads="1" noChangeAspect="1"/>
          </p:cNvPicPr>
          <p:nvPr/>
        </p:nvPicPr>
        <p:blipFill>
          <a:blip r:embed="rId4"/>
          <a:srcRect r="288"/>
          <a:stretch>
            <a:fillRect/>
          </a:stretch>
        </p:blipFill>
        <p:spPr bwMode="auto">
          <a:xfrm>
            <a:off x="3571868" y="3357562"/>
            <a:ext cx="2171185" cy="264318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18511432">
            <a:off x="6973383" y="6355082"/>
            <a:ext cx="566630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err="1" lang="ru-RU" smtClean="0" sz="2600">
                <a:solidFill>
                  <a:srgbClr val="0000F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Резинотрест</a:t>
            </a:r>
            <a:r>
              <a:rPr b="1" dirty="0" lang="ru-RU" smtClean="0" sz="2600">
                <a:solidFill>
                  <a:srgbClr val="0000F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гарантирует качество:</a:t>
            </a:r>
          </a:p>
          <a:p>
            <a:r>
              <a:rPr b="1" dirty="0" lang="ru-RU" smtClean="0" sz="2600">
                <a:solidFill>
                  <a:srgbClr val="0000F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Плохие товары отсутствуют начисто!</a:t>
            </a:r>
          </a:p>
          <a:p>
            <a:endParaRPr b="1" dirty="0" lang="ru-RU" smtClean="0" sz="2600">
              <a:solidFill>
                <a:srgbClr val="0000FF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6072262" y="242886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b="1" dirty="0" lang="ru-RU" smtClean="0" sz="2000"/>
              <a:t>А в «обуви» даже машина нуждается.</a:t>
            </a:r>
          </a:p>
          <a:p>
            <a:r>
              <a:rPr b="1" dirty="0" lang="ru-RU" smtClean="0" sz="2000"/>
              <a:t>С колёс безопасность-то и начинается.       На всероссийском пробеге машин</a:t>
            </a:r>
          </a:p>
          <a:p>
            <a:r>
              <a:rPr b="1" dirty="0" lang="ru-RU" smtClean="0" sz="2000"/>
              <a:t> </a:t>
            </a:r>
          </a:p>
        </p:txBody>
      </p:sp>
      <p:pic>
        <p:nvPicPr>
          <p:cNvPr descr="C:\Users\muzik\Desktop\РЕКЛАМА\сжатые картинки\36260621_3_ага.jpg" id="1026" name="Picture 2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3EEE8"/>
              </a:clrFrom>
              <a:clrTo>
                <a:srgbClr val="F3EE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00296" y="2071678"/>
            <a:ext cx="2214578" cy="148519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1014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5 " pathEditMode="relative" ptsTypes="AA">
                                      <p:cBhvr>
                                        <p:cTn dur="2000" fill="hold" id="6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2000"/>
                            </p:stCondLst>
                            <p:childTnLst>
                              <p:par>
                                <p:cTn fill="hold" id="8" nodeType="afterEffect" presetClass="entr" presetID="3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from="(-#ppt_w/2)" to="(#ppt_x)" valueType="num">
                                      <p:cBhvr>
                                        <p:cTn dur="3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0" to="-1.0" valueType="num">
                                      <p:cBhvr>
                                        <p:cTn autoRev="1" decel="50000" dur="100" fill="hold" id="11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autoRev="1" decel="100000" dur="100" fill="hold" id="12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autoRev="1" decel="100000" dur="100" fill="hold" id="13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fill="hold" id="14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dur="1000" fill="hold" id="15"/>
                                        <p:tgtEl>
                                          <p:spTgt spid="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3000"/>
                            </p:stCondLst>
                            <p:childTnLst>
                              <p:par>
                                <p:cTn fill="hold" id="17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400" fill="hold" id="19"/>
                                        <p:tgtEl>
                                          <p:spTgt spid="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20"/>
                                        <p:tgtEl>
                                          <p:spTgt spid="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21"/>
                                        <p:tgtEl>
                                          <p:spTgt spid="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22"/>
                                        <p:tgtEl>
                                          <p:spTgt spid="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400" id="23" tmFilter="0,0; .5, 1; 1, 1"/>
                                        <p:tgtEl>
                                          <p:spTgt spid="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4480"/>
                            </p:stCondLst>
                            <p:childTnLst>
                              <p:par>
                                <p:cTn fill="hold" id="25" nodeType="after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6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fill="hold" id="27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8"/>
                                        <p:tgtEl>
                                          <p:spTgt spid="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fill="hold" id="29" nodeType="withEffect" presetClass="emph" presetID="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dur="2000" fill="hold" id="30"/>
                                        <p:tgtEl>
                                          <p:spTgt spid="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33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47919E-6 L 0.69375 -0.00324 " pathEditMode="relative" ptsTypes="AA" rAng="0">
                                      <p:cBhvr>
                                        <p:cTn dur="2000" fill="hold" id="3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3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9722E-6 L 0.69201 -0.00486 " pathEditMode="relative" ptsTypes="AA" rAng="0">
                                      <p:cBhvr>
                                        <p:cTn dur="2000" fill="hold" id="36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7">
                      <p:stCondLst>
                        <p:cond delay="indefinite"/>
                      </p:stCondLst>
                      <p:childTnLst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id="39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 fill="hold" id="41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 fill="hold" id="42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3" nodeType="withEffect" presetClass="entr" presetID="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 fill="hold" id="45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 fill="hold" id="46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7" nodeType="withEffect" presetClass="entr" presetID="2" presetSubtype="4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 fill="hold" id="49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 fill="hold" id="50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53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69 -0.3883 " pathEditMode="relative" ptsTypes="AA">
                                      <p:cBhvr>
                                        <p:cTn dur="2000" fill="hold" id="5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  <p:bldP grpId="0" s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-41000" r="14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14942" y="2285992"/>
            <a:ext cx="3929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785794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Товарищи девочки, 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	товарищи мальчики!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		Требуйте у мамы 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			наши мячики.</a:t>
            </a:r>
          </a:p>
        </p:txBody>
      </p:sp>
      <p:pic>
        <p:nvPicPr>
          <p:cNvPr id="3074" name="Picture 2" descr="C:\Users\muzik\Desktop\РЕКЛАМА\images5BQNL0J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1602" y="4572008"/>
            <a:ext cx="857241" cy="857241"/>
          </a:xfrm>
          <a:prstGeom prst="rect">
            <a:avLst/>
          </a:prstGeom>
          <a:noFill/>
        </p:spPr>
      </p:pic>
      <p:pic>
        <p:nvPicPr>
          <p:cNvPr id="3076" name="Picture 4" descr="C:\Users\muzik\Desktop\РЕКЛАМА\imagesQUCNAJF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201697" y="3500438"/>
            <a:ext cx="1201697" cy="1262056"/>
          </a:xfrm>
          <a:prstGeom prst="rect">
            <a:avLst/>
          </a:prstGeom>
          <a:noFill/>
        </p:spPr>
      </p:pic>
      <p:pic>
        <p:nvPicPr>
          <p:cNvPr id="3077" name="Picture 5" descr="C:\Users\muzik\Desktop\РЕКЛАМА\imagesKDGC5QZ5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1602" y="3929066"/>
            <a:ext cx="714379" cy="71120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628" y="285728"/>
            <a:ext cx="3857652" cy="1985159"/>
          </a:xfrm>
          <a:prstGeom prst="rect">
            <a:avLst/>
          </a:prstGeom>
          <a:solidFill>
            <a:srgbClr val="FFFF00">
              <a:alpha val="21000"/>
            </a:srgbClr>
          </a:solidFill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Глава 1.                                                                                                         «Маяковский,                                   галоши  и … другое»</a:t>
            </a:r>
          </a:p>
          <a:p>
            <a:pPr>
              <a:spcBef>
                <a:spcPct val="50000"/>
              </a:spcBef>
            </a:pP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528638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Ребёнок кричит, не унимается –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Лучшая соска ему предлагается.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278605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dirty="0" err="1" smtClean="0"/>
              <a:t>Резинотрест</a:t>
            </a:r>
            <a:r>
              <a:rPr lang="ru-RU" sz="2400" b="1" dirty="0" smtClean="0"/>
              <a:t>! </a:t>
            </a:r>
            <a:r>
              <a:rPr lang="ru-RU" sz="2400" b="1" dirty="0" err="1" smtClean="0"/>
              <a:t>Резинотрест</a:t>
            </a:r>
            <a:r>
              <a:rPr lang="ru-RU" sz="2400" b="1" dirty="0" smtClean="0"/>
              <a:t>!</a:t>
            </a:r>
          </a:p>
          <a:p>
            <a:pPr lvl="0"/>
            <a:r>
              <a:rPr lang="ru-RU" sz="2400" b="1" dirty="0" smtClean="0">
                <a:solidFill>
                  <a:srgbClr val="006600"/>
                </a:solidFill>
              </a:rPr>
              <a:t>Лучших сосок</a:t>
            </a:r>
          </a:p>
          <a:p>
            <a:pPr lvl="0"/>
            <a:r>
              <a:rPr lang="ru-RU" sz="2400" b="1" dirty="0" smtClean="0">
                <a:solidFill>
                  <a:srgbClr val="006600"/>
                </a:solidFill>
              </a:rPr>
              <a:t>                не было и нет.</a:t>
            </a:r>
          </a:p>
          <a:p>
            <a:r>
              <a:rPr lang="ru-RU" sz="2400" b="1" dirty="0" smtClean="0">
                <a:solidFill>
                  <a:srgbClr val="006600"/>
                </a:solidFill>
              </a:rPr>
              <a:t>Готов сосать до старых лет.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Резинотрест</a:t>
            </a:r>
            <a:r>
              <a:rPr lang="ru-RU" sz="2400" b="1" dirty="0" smtClean="0"/>
              <a:t>! </a:t>
            </a:r>
            <a:r>
              <a:rPr lang="ru-RU" sz="2400" b="1" dirty="0" err="1" smtClean="0"/>
              <a:t>Резинотрест</a:t>
            </a:r>
            <a:r>
              <a:rPr lang="ru-RU" sz="2400" b="1" dirty="0" smtClean="0"/>
              <a:t>!</a:t>
            </a:r>
          </a:p>
          <a:p>
            <a:pPr lvl="0"/>
            <a:endParaRPr lang="ru-RU" sz="2400" b="1" dirty="0" smtClean="0">
              <a:solidFill>
                <a:srgbClr val="006600"/>
              </a:solidFill>
            </a:endParaRPr>
          </a:p>
        </p:txBody>
      </p:sp>
      <p:pic>
        <p:nvPicPr>
          <p:cNvPr id="3078" name="Picture 6" descr="C:\Users\muzik\Desktop\РЕКЛАМА\сжатые картинки\tumblr_lv5s5wyYgm1r2ieu7_ага.jpg"/>
          <p:cNvPicPr>
            <a:picLocks noChangeAspect="1" noChangeArrowheads="1"/>
          </p:cNvPicPr>
          <p:nvPr/>
        </p:nvPicPr>
        <p:blipFill>
          <a:blip r:embed="rId7"/>
          <a:srcRect l="15000" r="15000"/>
          <a:stretch>
            <a:fillRect/>
          </a:stretch>
        </p:blipFill>
        <p:spPr bwMode="auto">
          <a:xfrm>
            <a:off x="357158" y="142852"/>
            <a:ext cx="3428992" cy="4898526"/>
          </a:xfrm>
          <a:prstGeom prst="rect">
            <a:avLst/>
          </a:prstGeom>
          <a:noFill/>
        </p:spPr>
      </p:pic>
      <p:sp>
        <p:nvSpPr>
          <p:cNvPr id="12" name="Стрелка влево 11"/>
          <p:cNvSpPr/>
          <p:nvPr/>
        </p:nvSpPr>
        <p:spPr>
          <a:xfrm>
            <a:off x="9715536" y="1857364"/>
            <a:ext cx="4429156" cy="3714776"/>
          </a:xfrm>
          <a:prstGeom prst="leftArrow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6600"/>
                </a:solidFill>
              </a:rPr>
              <a:t>От игр </a:t>
            </a:r>
            <a:r>
              <a:rPr lang="ru-RU" sz="2800" b="1" dirty="0" smtClean="0">
                <a:solidFill>
                  <a:schemeClr val="tx1"/>
                </a:solidFill>
              </a:rPr>
              <a:t>с ними</a:t>
            </a:r>
          </a:p>
          <a:p>
            <a:r>
              <a:rPr lang="ru-RU" sz="2800" b="1" dirty="0" smtClean="0">
                <a:solidFill>
                  <a:srgbClr val="006600"/>
                </a:solidFill>
              </a:rPr>
              <a:t>	стихают дети.</a:t>
            </a:r>
          </a:p>
          <a:p>
            <a:r>
              <a:rPr lang="ru-RU" sz="2800" b="1" dirty="0" smtClean="0">
                <a:solidFill>
                  <a:srgbClr val="006600"/>
                </a:solidFill>
              </a:rPr>
              <a:t>Без </a:t>
            </a:r>
            <a:r>
              <a:rPr lang="ru-RU" sz="2800" b="1" dirty="0" smtClean="0">
                <a:solidFill>
                  <a:schemeClr val="tx1"/>
                </a:solidFill>
              </a:rPr>
              <a:t>этих</a:t>
            </a:r>
            <a:r>
              <a:rPr lang="ru-RU" sz="2800" b="1" dirty="0" smtClean="0">
                <a:solidFill>
                  <a:srgbClr val="006600"/>
                </a:solidFill>
              </a:rPr>
              <a:t> игр </a:t>
            </a:r>
          </a:p>
          <a:p>
            <a:r>
              <a:rPr lang="ru-RU" sz="2800" b="1" dirty="0" smtClean="0">
                <a:solidFill>
                  <a:srgbClr val="006600"/>
                </a:solidFill>
              </a:rPr>
              <a:t>	ребёнок – тигр.</a:t>
            </a:r>
          </a:p>
        </p:txBody>
      </p:sp>
      <p:pic>
        <p:nvPicPr>
          <p:cNvPr id="3079" name="Picture 7" descr="C:\Users\muzik\Desktop\РЕКЛАМА\images4B1O1W1Z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342696"/>
            <a:ext cx="2352677" cy="2515304"/>
          </a:xfrm>
          <a:prstGeom prst="rect">
            <a:avLst/>
          </a:prstGeom>
          <a:noFill/>
        </p:spPr>
      </p:pic>
      <p:pic>
        <p:nvPicPr>
          <p:cNvPr id="13" name="Picture 4" descr="C:\Users\muzik\Desktop\РЕКЛАМА\imagesQUCNAJF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165706" y="5929330"/>
            <a:ext cx="884256" cy="92867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41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-0.01272 C 0.07118 -0.01503 0.07031 -0.01896 0.07205 -0.01965 C 0.08298 -0.02382 0.09462 -0.0215 0.10607 -0.02312 C 0.11458 -0.02729 0.10521 -0.02335 0.12135 -0.02659 C 0.12743 -0.02775 0.13368 -0.03099 0.13958 -0.03353 C 0.1408 -0.03469 0.14201 -0.03607 0.1434 -0.037 C 0.14583 -0.03839 0.15121 -0.04047 0.15121 -0.04024 C 0.15781 -0.04625 0.16423 -0.05203 0.17083 -0.05781 C 0.175 -0.06151 0.17778 -0.06591 0.18246 -0.06822 C 0.18576 -0.07146 0.18975 -0.07331 0.19288 -0.07678 C 0.20052 -0.08533 0.19028 -0.07978 0.1993 -0.08371 C 0.2059 -0.0925 0.21094 -0.0999 0.22014 -0.10268 C 0.22482 -0.10222 0.22969 -0.10198 0.23437 -0.10106 C 0.24305 -0.09944 0.24791 -0.08672 0.2526 -0.07863 C 0.25416 -0.07146 0.25729 -0.06406 0.26041 -0.05781 C 0.26198 -0.04833 0.26354 -0.03561 0.26684 -0.02659 C 0.27066 -0.01618 0.26857 -0.02682 0.27083 -0.01618 C 0.27222 -0.00925 0.27274 -0.00231 0.27465 0.0044 C 0.27621 0.02174 0.27795 0.03816 0.28246 0.05458 C 0.28541 0.09228 0.29566 0.12743 0.3033 0.16374 C 0.30677 0.1797 0.31094 0.19589 0.31875 0.20861 C 0.32066 0.21161 0.32066 0.21624 0.32274 0.21901 C 0.32969 0.22803 0.33906 0.23243 0.34739 0.23798 C 0.36094 0.23682 0.36319 0.23705 0.37326 0.23289 C 0.38107 0.22595 0.38889 0.21901 0.3967 0.21208 C 0.39982 0.2093 0.40191 0.20514 0.40451 0.20167 C 0.40573 0.20005 0.40833 0.19658 0.40833 0.19681 C 0.40989 0.1908 0.41493 0.18086 0.41493 0.18109 C 0.41614 0.17577 0.41823 0.16999 0.42014 0.16536 C 0.4217 0.16166 0.42534 0.15495 0.42534 0.15518 C 0.42743 0.1464 0.42795 0.13853 0.43177 0.1309 C 0.43437 0.11818 0.4368 0.09968 0.44219 0.08927 C 0.44479 0.0791 0.44809 0.07054 0.4526 0.06152 C 0.45416 0.05481 0.45746 0.04996 0.46041 0.04418 C 0.46389 0.02961 0.46875 0.02637 0.47847 0.02174 C 0.49722 0.02359 0.49705 0.01966 0.5059 0.03747 C 0.50885 0.04325 0.50937 0.04765 0.51094 0.05458 C 0.51163 0.05805 0.51354 0.06499 0.51354 0.06522 C 0.51666 0.09228 0.52239 0.1235 0.53177 0.14802 C 0.53316 0.15172 0.5335 0.15634 0.53437 0.16027 C 0.53646 0.16999 0.53906 0.17762 0.5434 0.18617 C 0.54635 0.19219 0.54948 0.19635 0.5526 0.20167 C 0.55816 0.21115 0.55729 0.21346 0.56562 0.2174 C 0.57135 0.22503 0.57882 0.22665 0.58628 0.22942 C 0.5967 0.22873 0.60712 0.2285 0.61753 0.22757 C 0.63073 0.22618 0.63784 0.20676 0.64479 0.19473 C 0.6467 0.18641 0.65 0.17877 0.6526 0.17068 C 0.65694 0.15727 0.6592 0.1427 0.66302 0.12905 C 0.66562 0.10685 0.67031 0.08511 0.67465 0.06337 C 0.67656 0.04418 0.67951 0.02082 0.68767 0.0044 C 0.68819 0.00185 0.69184 -0.00971 0.69288 -0.0111 C 0.69375 -0.01225 0.69548 -0.01225 0.6967 -0.01272 C 0.69861 -0.01988 0.70121 -0.02243 0.7059 -0.02659 C 0.71146 -0.02613 0.71719 -0.0259 0.72274 -0.02497 C 0.72673 -0.02428 0.73437 -0.0215 0.73437 -0.02127 C 0.746 -0.01387 0.73368 -0.02289 0.7434 -0.01272 C 0.74826 -0.00763 0.75156 -0.0067 0.75521 -0.00069 C 0.75816 0.00417 0.76041 0.00972 0.76302 0.01481 C 0.76389 0.01666 0.76562 0.02012 0.76562 0.02036 C 0.76805 0.03007 0.76875 0.03446 0.77326 0.04256 C 0.77673 0.05551 0.78159 0.06753 0.78507 0.08072 C 0.78854 0.09413 0.78958 0.10847 0.79548 0.12049 C 0.7967 0.1272 0.79913 0.13113 0.80069 0.13761 C 0.80278 0.1457 0.80364 0.1531 0.80712 0.16027 C 0.81076 0.17554 0.81354 0.19011 0.82014 0.20352 C 0.82239 0.21231 0.82534 0.2174 0.82795 0.22595 C 0.83246 0.24122 0.82812 0.23173 0.83316 0.24145 C 0.83541 0.25116 0.83281 0.24284 0.83837 0.25185 C 0.84253 0.25879 0.84427 0.26596 0.85 0.27082 C 0.85816 0.28747 0.86892 0.28978 0.88246 0.29163 C 0.88802 0.29117 0.89375 0.2914 0.8993 0.29001 C 0.90347 0.28909 0.90625 0.28076 0.90972 0.27776 C 0.91371 0.27036 0.91753 0.26296 0.92135 0.25532 C 0.92396 0.24977 0.92882 0.24515 0.93177 0.23983 C 0.93646 0.23173 0.93958 0.21971 0.946 0.21393 C 0.94982 0.19936 0.94323 0.22225 0.95521 0.1982 C 0.96128 0.18617 0.95781 0.19011 0.96423 0.18432 C 0.96857 0.17577 0.96545 0.18039 0.97465 0.1723 C 0.97587 0.17114 0.97847 0.16883 0.97847 0.16906 C 0.9868 0.16952 0.99496 0.16975 1.0033 0.17068 C 1.01441 0.17207 1.02205 0.18571 1.03055 0.19311 C 1.03455 0.20121 1.03646 0.20699 1.04219 0.21208 C 1.04531 0.21832 1.04913 0.22017 1.0526 0.22595 C 1.06094 0.24006 1.05416 0.23312 1.06163 0.23983 C 1.06354 0.24353 1.06632 0.24654 1.06823 0.25024 C 1.07326 0.26041 1.06441 0.2507 1.07326 0.25879 C 1.07899 0.27012 1.08281 0.27313 1.09028 0.28308 C 1.09253 0.28608 1.09514 0.28863 1.09809 0.29001 C 1.10069 0.29117 1.1059 0.29348 1.1059 0.29371 C 1.1085 0.29233 1.11128 0.29209 1.11354 0.29001 C 1.11996 0.28446 1.12378 0.27244 1.12795 0.26411 C 1.13489 0.25047 1.14687 0.22942 1.15781 0.22248 " pathEditMode="relative" rAng="0" ptsTypes="fffffffffffffffffffffffffffffffffffffffffffffffffffffffffffffffffffffffffffffffffffffffffffA">
                                      <p:cBhvr>
                                        <p:cTn id="11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" y="10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577 0.00879 C 0.08612 0.00648 0.08525 0.00255 0.08698 0.00185 C 0.09792 -0.00231 0.10955 -4.66235E-6 0.12101 -0.00161 C 0.12952 -0.00578 0.12014 -0.00185 0.13629 -0.00508 C 0.14237 -0.00624 0.14862 -0.00948 0.15452 -0.01202 C 0.15573 -0.01318 0.15695 -0.01457 0.15834 -0.01549 C 0.16077 -0.01688 0.16615 -0.01896 0.16615 -0.01873 C 0.17275 -0.02474 0.17917 -0.03052 0.18577 -0.0363 C 0.18994 -0.04 0.19271 -0.0444 0.1974 -0.04671 C 0.2007 -0.04995 0.20469 -0.0518 0.20782 -0.05527 C 0.21546 -0.06383 0.20521 -0.05827 0.21424 -0.06221 C 0.22084 -0.07099 0.22587 -0.07839 0.23507 -0.08117 C 0.23976 -0.08071 0.24462 -0.08048 0.24931 -0.07955 C 0.25799 -0.07793 0.26285 -0.06521 0.26754 -0.05712 C 0.2691 -0.04995 0.27223 -0.04255 0.27535 -0.0363 C 0.27691 -0.02682 0.27848 -0.0141 0.28178 -0.00508 C 0.2856 0.00532 0.28351 -0.00531 0.28577 0.00532 C 0.28716 0.01226 0.28768 0.0192 0.28959 0.02591 C 0.29115 0.04325 0.29289 0.05967 0.2974 0.07609 C 0.30035 0.11379 0.3106 0.14894 0.31823 0.18525 C 0.32171 0.20121 0.32587 0.2174 0.33369 0.23012 C 0.3356 0.23312 0.3356 0.23775 0.33768 0.24052 C 0.34462 0.24954 0.354 0.25394 0.36233 0.25949 C 0.37587 0.25833 0.37813 0.25856 0.3882 0.2544 C 0.39601 0.24746 0.40382 0.24052 0.41164 0.23358 C 0.41476 0.23081 0.41685 0.22665 0.41945 0.22318 C 0.42066 0.22156 0.42327 0.21809 0.42327 0.21832 C 0.42483 0.21231 0.42987 0.20236 0.42987 0.20259 C 0.43108 0.19728 0.43316 0.19149 0.43507 0.18687 C 0.43664 0.18317 0.44028 0.17646 0.44028 0.17669 C 0.44237 0.1679 0.44289 0.16004 0.44671 0.15241 C 0.44931 0.13969 0.45174 0.12119 0.45712 0.11078 C 0.45973 0.10061 0.46303 0.09205 0.46754 0.08303 C 0.4691 0.07632 0.4724 0.07147 0.47535 0.06568 C 0.47882 0.05111 0.48369 0.04788 0.49341 0.04325 C 0.51216 0.0451 0.51198 0.04117 0.52084 0.05898 C 0.52379 0.06476 0.52431 0.06915 0.52587 0.07609 C 0.52657 0.07956 0.52848 0.0865 0.52848 0.08673 C 0.5316 0.11379 0.53733 0.14501 0.54671 0.16952 C 0.5481 0.17322 0.54844 0.17785 0.54931 0.18178 C 0.55139 0.19149 0.554 0.19913 0.55834 0.20768 C 0.56129 0.2137 0.56441 0.21786 0.56754 0.22318 C 0.5731 0.23266 0.57223 0.23497 0.58056 0.2389 C 0.58629 0.24654 0.59376 0.24815 0.60122 0.25093 C 0.61164 0.25024 0.62205 0.25 0.63247 0.24908 C 0.64566 0.24769 0.65278 0.22827 0.65973 0.21624 C 0.66164 0.20791 0.66494 0.20028 0.66754 0.19219 C 0.67188 0.17877 0.67414 0.1642 0.67796 0.15056 C 0.68056 0.12836 0.68525 0.10662 0.68959 0.08488 C 0.6915 0.06568 0.69445 0.04233 0.70261 0.02591 C 0.70313 0.02336 0.70678 0.0118 0.70782 0.01041 C 0.70869 0.00926 0.71042 0.00926 0.71164 0.00879 C 0.71355 0.00162 0.71615 -0.00092 0.72084 -0.00508 C 0.72639 -0.00462 0.73212 -0.00439 0.73768 -0.00346 C 0.74167 -0.00277 0.74931 -4.66235E-6 0.74931 0.00024 C 0.76094 0.00764 0.74862 -0.00138 0.75834 0.00879 C 0.7632 0.01388 0.7665 0.01481 0.77014 0.02082 C 0.7731 0.02568 0.77535 0.03123 0.77796 0.03631 C 0.77882 0.03816 0.78056 0.04163 0.78056 0.04186 C 0.78299 0.05158 0.78369 0.05597 0.7882 0.06407 C 0.79167 0.07702 0.79653 0.08904 0.80001 0.10222 C 0.80348 0.11564 0.80452 0.12998 0.81042 0.142 C 0.81164 0.14871 0.81407 0.15264 0.81563 0.15912 C 0.81771 0.16721 0.81858 0.17461 0.82205 0.18178 C 0.8257 0.19704 0.82848 0.21161 0.83507 0.22503 C 0.83733 0.23382 0.84028 0.2389 0.84289 0.24746 C 0.8474 0.26272 0.84306 0.25324 0.8481 0.26296 C 0.85035 0.27267 0.84775 0.26434 0.8533 0.27336 C 0.85747 0.2803 0.85921 0.28747 0.86494 0.29233 C 0.8731 0.30898 0.88386 0.31129 0.8974 0.31314 C 0.90296 0.31268 0.90869 0.31291 0.91424 0.31152 C 0.91841 0.3106 0.92119 0.30227 0.92466 0.29926 C 0.92865 0.29186 0.93247 0.28446 0.93629 0.27683 C 0.93889 0.27128 0.94376 0.26666 0.94671 0.26134 C 0.95139 0.25324 0.95452 0.24122 0.96094 0.23543 C 0.96476 0.22086 0.95816 0.24376 0.97014 0.21971 C 0.97622 0.20768 0.97275 0.21161 0.97917 0.20583 C 0.98351 0.19728 0.98039 0.2019 0.98959 0.19381 C 0.9908 0.19265 0.99341 0.19034 0.99341 0.19057 C 1.00174 0.19103 1.0099 0.19126 1.01823 0.19219 C 1.02935 0.19358 1.03698 0.20722 1.04549 0.21462 C 1.04948 0.22272 1.05139 0.2285 1.05712 0.23358 C 1.06025 0.23983 1.06407 0.24168 1.06754 0.24746 C 1.07587 0.26157 1.0691 0.25463 1.07657 0.26134 C 1.07848 0.26504 1.08126 0.26804 1.08316 0.27174 C 1.0882 0.28192 1.07935 0.27221 1.0882 0.2803 C 1.09393 0.29163 1.09775 0.29464 1.10521 0.30458 C 1.10747 0.30759 1.11007 0.31013 1.11303 0.31152 C 1.11563 0.31268 1.12084 0.31499 1.12084 0.31522 C 1.12344 0.31383 1.12622 0.3136 1.12848 0.31152 C 1.1349 0.30597 1.13872 0.29395 1.14289 0.28562 C 1.14983 0.27198 1.16181 0.25093 1.17275 0.24399 " pathEditMode="relative" rAng="0" ptsTypes="fffffffffffffffffffffffffffffffffffffffffffffffffffffffffffffffffffffffffffffffffffffffffffA">
                                      <p:cBhvr>
                                        <p:cTn id="28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" y="10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5886 0.00579 C 0.0592 0.00347 0.05834 -0.00046 0.06007 -0.00115 C 0.07101 -0.00532 0.08264 -0.003 0.0941 -0.00462 C 0.10261 -0.00878 0.09323 -0.00485 0.10938 -0.00809 C 0.11545 -0.00925 0.1217 -0.01248 0.12761 -0.01503 C 0.12882 -0.01618 0.13004 -0.01757 0.13143 -0.0185 C 0.13386 -0.01988 0.13924 -0.02197 0.13924 -0.02174 C 0.14584 -0.02775 0.15226 -0.03353 0.15886 -0.03931 C 0.16302 -0.04301 0.1658 -0.04741 0.17049 -0.04972 C 0.17379 -0.05296 0.17778 -0.05481 0.18091 -0.05828 C 0.18854 -0.06683 0.1783 -0.06128 0.18733 -0.06521 C 0.19393 -0.074 0.19896 -0.0814 0.20816 -0.08418 C 0.21285 -0.08371 0.21771 -0.08348 0.2224 -0.08256 C 0.23108 -0.08094 0.23594 -0.06822 0.24063 -0.06013 C 0.24219 -0.05296 0.24532 -0.04556 0.24844 -0.03931 C 0.25 -0.02983 0.25157 -0.01711 0.25486 -0.00809 C 0.25868 0.00232 0.2566 -0.00832 0.25886 0.00232 C 0.26025 0.00925 0.26077 0.01619 0.26268 0.0229 C 0.26424 0.04024 0.26597 0.05666 0.27049 0.07308 C 0.27344 0.11078 0.28368 0.14593 0.29132 0.18224 C 0.29479 0.1982 0.29896 0.21439 0.30677 0.22711 C 0.30868 0.23012 0.30868 0.23474 0.31077 0.23752 C 0.31771 0.24654 0.32709 0.25093 0.33542 0.25648 C 0.34896 0.25532 0.35122 0.25555 0.36129 0.25139 C 0.3691 0.24445 0.37691 0.23752 0.38472 0.23058 C 0.38785 0.2278 0.38993 0.22364 0.39254 0.22017 C 0.39375 0.21855 0.39636 0.21508 0.39636 0.21531 C 0.39792 0.2093 0.40295 0.19936 0.40295 0.19959 C 0.40417 0.19427 0.40625 0.18849 0.40816 0.18386 C 0.40972 0.18016 0.41337 0.17345 0.41337 0.17369 C 0.41545 0.1649 0.41597 0.15703 0.41979 0.1494 C 0.4224 0.13668 0.42483 0.11818 0.43021 0.10777 C 0.43282 0.0976 0.43611 0.08904 0.44063 0.08002 C 0.44219 0.07332 0.44549 0.06846 0.44844 0.06268 C 0.45191 0.04811 0.45677 0.04487 0.4665 0.04024 C 0.48525 0.04209 0.48507 0.03816 0.49393 0.05597 C 0.49688 0.06175 0.4974 0.06615 0.49896 0.07308 C 0.49966 0.07655 0.50157 0.08349 0.50157 0.08372 C 0.50469 0.11078 0.51042 0.142 0.51979 0.16652 C 0.52118 0.17022 0.52153 0.17484 0.5224 0.17877 C 0.52448 0.18849 0.52709 0.19612 0.53143 0.20468 C 0.53438 0.21069 0.5375 0.21485 0.54063 0.22017 C 0.54618 0.22965 0.54532 0.23197 0.55365 0.2359 C 0.55938 0.24353 0.56684 0.24515 0.57431 0.24792 C 0.58472 0.24723 0.59514 0.247 0.60556 0.24607 C 0.61875 0.24468 0.62587 0.22526 0.63282 0.21323 C 0.63472 0.20491 0.63802 0.19728 0.64063 0.18918 C 0.64497 0.17577 0.64722 0.1612 0.65104 0.14755 C 0.65365 0.12535 0.65834 0.10361 0.66268 0.08187 C 0.66459 0.06268 0.66754 0.03932 0.6757 0.0229 C 0.67622 0.02036 0.67986 0.00879 0.68091 0.0074 C 0.68177 0.00625 0.68351 0.00625 0.68472 0.00579 C 0.68663 -0.00138 0.68924 -0.00393 0.69393 -0.00809 C 0.69948 -0.00763 0.70521 -0.0074 0.71077 -0.00647 C 0.71476 -0.00578 0.7224 -0.003 0.7224 -0.00277 C 0.73403 0.00463 0.7217 -0.00439 0.73143 0.00579 C 0.73629 0.01087 0.73959 0.0118 0.74323 0.01781 C 0.74618 0.02267 0.74844 0.02822 0.75104 0.03331 C 0.75191 0.03516 0.75365 0.03863 0.75365 0.03886 C 0.75608 0.04857 0.75677 0.05296 0.76129 0.06106 C 0.76476 0.07401 0.76962 0.08604 0.77309 0.09922 C 0.77657 0.11263 0.77761 0.12697 0.78351 0.139 C 0.78472 0.1457 0.78716 0.14963 0.78872 0.15611 C 0.7908 0.1642 0.79167 0.1716 0.79514 0.17877 C 0.79879 0.19404 0.80157 0.20861 0.80816 0.22202 C 0.81042 0.23081 0.81337 0.2359 0.81597 0.24445 C 0.82049 0.25972 0.81615 0.25024 0.82118 0.25995 C 0.82344 0.26966 0.82084 0.26134 0.82639 0.27036 C 0.83056 0.27729 0.83229 0.28446 0.83802 0.28932 C 0.84618 0.30597 0.85695 0.30828 0.87049 0.31013 C 0.87604 0.30967 0.88177 0.3099 0.88733 0.30851 C 0.8915 0.30759 0.89427 0.29926 0.89775 0.29626 C 0.90174 0.28886 0.90556 0.28146 0.90938 0.27382 C 0.91198 0.26827 0.91684 0.26365 0.91979 0.25833 C 0.92448 0.25024 0.92761 0.23821 0.93403 0.23243 C 0.93785 0.21786 0.93125 0.24075 0.94323 0.2167 C 0.94931 0.20468 0.94584 0.20861 0.95226 0.20283 C 0.9566 0.19427 0.95347 0.19889 0.96268 0.1908 C 0.96389 0.18964 0.9665 0.18733 0.9665 0.18756 C 0.97483 0.18802 0.98299 0.18826 0.99132 0.18918 C 1.00243 0.19057 1.01007 0.20421 1.01858 0.21161 C 1.02257 0.21971 1.02448 0.22549 1.03021 0.23058 C 1.03334 0.23682 1.03716 0.23867 1.04063 0.24445 C 1.04896 0.25856 1.04219 0.25162 1.04966 0.25833 C 1.05157 0.26203 1.05434 0.26504 1.05625 0.26874 C 1.06129 0.27891 1.05243 0.2692 1.06129 0.27729 C 1.06702 0.28863 1.07084 0.29163 1.0783 0.30158 C 1.08056 0.30458 1.08316 0.30713 1.08611 0.30851 C 1.08872 0.30967 1.09393 0.31198 1.09393 0.31221 C 1.09653 0.31083 1.09931 0.3106 1.10157 0.30851 C 1.10799 0.30296 1.11181 0.29094 1.11597 0.28261 C 1.12292 0.26897 1.1349 0.24792 1.14584 0.24098 " pathEditMode="relative" rAng="0" ptsTypes="fffffffffffffffffffffffffffffffffffffffffffffffffffffffffffffffffffffffffffffffffffffffffffA">
                                      <p:cBhvr>
                                        <p:cTn id="30" dur="3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23682E-6 L -0.59062 -4.23682E-6 " pathEditMode="relative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18594 C 0.00052 -0.18825 -0.00052 -0.19195 0.00156 -0.1931 C 0.01354 -0.19704 0.02639 -0.19495 0.03906 -0.19588 C 0.04861 -0.20004 0.03819 -0.19634 0.0559 -0.19935 C 0.06267 -0.20074 0.06961 -0.20421 0.07621 -0.20675 C 0.0776 -0.20791 0.07899 -0.20883 0.08021 -0.20999 C 0.08281 -0.21161 0.08871 -0.21299 0.08871 -0.21253 C 0.096 -0.21924 0.10312 -0.22525 0.11041 -0.23034 C 0.1151 -0.2345 0.11805 -0.2389 0.12326 -0.24098 C 0.12691 -0.24398 0.13142 -0.24583 0.13489 -0.24907 C 0.14323 -0.25763 0.13194 -0.25208 0.14184 -0.25647 C 0.14913 -0.26457 0.15468 -0.27243 0.16493 -0.27451 C 0.17014 -0.27451 0.17552 -0.27428 0.18073 -0.27359 C 0.19027 -0.27174 0.19566 -0.25948 0.20087 -0.25092 C 0.2026 -0.24398 0.2059 -0.23705 0.20937 -0.23034 C 0.21111 -0.22155 0.21284 -0.2086 0.21649 -0.19935 C 0.22083 -0.1894 0.2184 -0.20004 0.221 -0.1894 C 0.22239 -0.18224 0.22309 -0.17576 0.22517 -0.16859 C 0.22691 -0.15125 0.22882 -0.13552 0.23385 -0.11887 C 0.23698 -0.08163 0.24843 -0.04717 0.25677 -0.0111 C 0.26059 0.00509 0.26527 0.02105 0.27396 0.03354 C 0.27604 0.03654 0.27604 0.0414 0.2783 0.04441 C 0.28593 0.0532 0.29635 0.05736 0.30555 0.06268 C 0.32048 0.06129 0.32291 0.06198 0.3342 0.05805 C 0.34271 0.05065 0.35139 0.04441 0.36007 0.03701 C 0.36354 0.034 0.3658 0.02984 0.36857 0.02706 C 0.36996 0.02521 0.37291 0.02174 0.37291 0.02221 C 0.37465 0.01596 0.38021 0.00625 0.38021 0.00694 C 0.38142 0.0007 0.38385 -0.00439 0.38593 -0.00925 C 0.38767 -0.01248 0.39166 -0.01989 0.39166 -0.01919 C 0.39392 -0.02798 0.39462 -0.03584 0.39878 -0.04347 C 0.40156 -0.05619 0.40434 -0.07446 0.41024 -0.08441 C 0.41319 -0.09458 0.41684 -0.10337 0.4217 -0.11216 C 0.42343 -0.11887 0.42708 -0.12372 0.43038 -0.12951 C 0.4342 -0.14361 0.43958 -0.14731 0.45034 -0.15125 C 0.471 -0.14986 0.47083 -0.15402 0.48073 -0.13621 C 0.48385 -0.1302 0.48455 -0.12581 0.48628 -0.11887 C 0.48698 -0.11586 0.48906 -0.10892 0.48906 -0.10823 C 0.49253 -0.08163 0.49896 -0.05064 0.5092 -0.02613 C 0.51076 -0.02289 0.51111 -0.01804 0.51215 -0.01433 C 0.51441 -0.00439 0.51736 0.00255 0.52205 0.01157 C 0.52534 0.01735 0.52882 0.02174 0.53229 0.02706 C 0.53837 0.03585 0.5375 0.03839 0.5467 0.04256 C 0.55295 0.05019 0.56128 0.05134 0.56944 0.05435 C 0.58107 0.05366 0.59253 0.0532 0.60399 0.0525 C 0.61857 0.05134 0.62639 0.03169 0.6342 0.01989 C 0.63628 0.01157 0.63993 0.0037 0.64271 -0.0037 C 0.64757 -0.01734 0.65 -0.03168 0.65434 -0.04532 C 0.65712 -0.06706 0.66232 -0.08857 0.66718 -0.11077 C 0.66927 -0.12951 0.67257 -0.15286 0.68142 -0.16859 C 0.68212 -0.1716 0.68611 -0.18316 0.68732 -0.18409 C 0.68819 -0.18524 0.6901 -0.18524 0.69149 -0.18594 C 0.69357 -0.1931 0.69652 -0.19519 0.70156 -0.19935 C 0.70781 -0.19889 0.71406 -0.19889 0.72031 -0.19819 C 0.72465 -0.19704 0.73316 -0.19495 0.73316 -0.19426 C 0.746 -0.18709 0.73229 -0.19588 0.74305 -0.18594 C 0.74843 -0.18131 0.75208 -0.17969 0.75607 -0.17391 C 0.75937 -0.16952 0.7618 -0.16396 0.76475 -0.15865 C 0.7658 -0.1568 0.76771 -0.1531 0.76771 -0.15286 C 0.77031 -0.14315 0.771 -0.13922 0.77604 -0.13136 C 0.77986 -0.11817 0.78524 -0.10638 0.78906 -0.09343 C 0.79288 -0.07978 0.79409 -0.06521 0.80069 -0.05342 C 0.80191 -0.04717 0.80468 -0.04278 0.80642 -0.037 C 0.80868 -0.02867 0.80972 -0.02174 0.81354 -0.01433 C 0.81753 0.0007 0.82066 0.01527 0.82777 0.02891 C 0.83038 0.03701 0.83368 0.04256 0.83646 0.05065 C 0.84149 0.06615 0.83663 0.05643 0.84218 0.06615 C 0.84479 0.07563 0.84184 0.0673 0.84809 0.07609 C 0.8526 0.08349 0.85451 0.09043 0.86093 0.09529 C 0.86979 0.11194 0.88177 0.11402 0.8967 0.11587 C 0.90295 0.11517 0.9092 0.11587 0.91527 0.11402 C 0.91996 0.11379 0.92309 0.10523 0.92691 0.10222 C 0.93125 0.09459 0.93541 0.08742 0.93975 0.07979 C 0.94253 0.0747 0.94791 0.06985 0.95121 0.0643 C 0.95642 0.05643 0.95989 0.04464 0.96701 0.03886 C 0.97118 0.02475 0.96389 0.04718 0.97708 0.02336 C 0.98385 0.01157 0.98003 0.01527 0.98715 0.00995 C 0.99184 0.0007 0.98837 0.00555 0.99861 -0.00254 C 1 -0.0037 1.00277 -0.00555 1.00277 -0.00508 C 1.01198 -0.00508 1.021 -0.00508 1.03021 -0.0037 C 1.04253 -0.00254 1.05087 0.0111 1.06041 0.01804 C 1.06475 0.0266 1.06684 0.03169 1.07326 0.03701 C 1.07673 0.04279 1.0809 0.04464 1.08472 0.05065 C 1.09392 0.06499 1.08646 0.05805 1.09462 0.0643 C 1.09687 0.06869 1.09982 0.0717 1.10191 0.07493 C 1.10746 0.08534 1.09774 0.07563 1.10746 0.08349 C 1.11389 0.09459 1.11805 0.0976 1.12639 0.10777 C 1.12882 0.11078 1.13177 0.11309 1.13489 0.11402 C 1.13784 0.11517 1.14357 0.11772 1.14357 0.11864 C 1.14652 0.11679 1.14948 0.11679 1.15208 0.11402 C 1.1592 0.10893 1.16337 0.09714 1.16788 0.08858 C 1.17569 0.07493 1.18889 0.05435 1.20104 0.04718 " pathEditMode="relative" rAng="0" ptsTypes="fffffffffffffffffffffffffffffffffffffffffffffffffffffffffffffffffffffffffffffffffffffffffffA">
                                      <p:cBhvr>
                                        <p:cTn id="3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0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allAtOnce"/>
      <p:bldP spid="9" grpId="0"/>
      <p:bldP spid="10" grpId="0"/>
      <p:bldP spid="12" grpId="0" animBg="1"/>
      <p:bldP spid="1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1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5.1|7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8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5.9|5.1|6.6|5|5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1|0.9|6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|4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14.5|9.7|4.4|7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6.1|1.8|5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0.7|0.9|3.9|4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8.5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5.4|6.5|2.2|17.3|5.5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0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2|1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|8.3|1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4.7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8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5.4|6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6.5|5.2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4.1|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7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6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</TotalTime>
  <Words>1445</Words>
  <Application>Microsoft Office PowerPoint</Application>
  <PresentationFormat>Экран (4:3)</PresentationFormat>
  <Paragraphs>313</Paragraphs>
  <Slides>28</Slides>
  <Notes>1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Очнева Мария</dc:creator>
  <cp:lastModifiedBy>muzik</cp:lastModifiedBy>
  <cp:revision>188</cp:revision>
  <dcterms:created xsi:type="dcterms:W3CDTF">2015-01-14T12:43:37Z</dcterms:created>
  <dcterms:modified xsi:type="dcterms:W3CDTF">2015-03-03T10:01:14Z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1274925</vt:lpwstr>
  </property>
  <property fmtid="{D5CDD505-2E9C-101B-9397-08002B2CF9AE}" name="NXPowerLiteSettings" pid="3">
    <vt:lpwstr>F78002E0015000</vt:lpwstr>
  </property>
  <property fmtid="{D5CDD505-2E9C-101B-9397-08002B2CF9AE}" name="NXPowerLiteVersion" pid="4">
    <vt:lpwstr>D5.1.3</vt:lpwstr>
  </property>
</Properties>
</file>