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6" r:id="rId3"/>
    <p:sldId id="259" r:id="rId4"/>
    <p:sldId id="262" r:id="rId5"/>
    <p:sldId id="265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0099"/>
    <a:srgbClr val="FFFF66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638" autoAdjust="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267D8-DDFF-4120-9A80-D24148345D72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5F4AB-BED2-44FB-AA81-D90E44D29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5F4AB-BED2-44FB-AA81-D90E44D29D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23B15-DE9A-4231-923A-34149E8203EA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2F189-6096-40E0-88B6-E6C4DE5CD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.png"/><Relationship Id="rId9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484313"/>
            <a:ext cx="8785225" cy="40322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Средняя общеобразовательная школа с углубленным изучением иностранного языка</a:t>
            </a:r>
            <a:r>
              <a:rPr lang="en-US" sz="2200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i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Посольства </a:t>
            </a:r>
            <a:r>
              <a:rPr lang="ru-RU" sz="2200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РФ в ФРГ (Берлин)</a:t>
            </a:r>
            <a:br>
              <a:rPr lang="ru-RU" sz="2200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>
                <a:latin typeface="Arial" pitchFamily="34" charset="0"/>
                <a:cs typeface="Arial" pitchFamily="34" charset="0"/>
              </a:rPr>
            </a:br>
            <a:r>
              <a:rPr lang="ru-RU" sz="6700" b="1" i="1" dirty="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Здорово</a:t>
            </a:r>
            <a:br>
              <a:rPr lang="ru-RU" sz="6700" b="1" i="1" dirty="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6700" b="1" i="1" dirty="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живем!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Авторы проекта: </a:t>
            </a:r>
            <a:b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Корж Антон </a:t>
            </a:r>
            <a:r>
              <a:rPr lang="ru-RU" sz="20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4 класс</a:t>
            </a: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Корж Алексей  </a:t>
            </a:r>
            <a:r>
              <a:rPr lang="ru-RU" sz="20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 класс</a:t>
            </a:r>
            <a:r>
              <a:rPr lang="en-US" sz="20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Автор стихов: </a:t>
            </a: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Корж Юлия Михайловна</a:t>
            </a:r>
            <a:b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Руководители проекта:</a:t>
            </a:r>
            <a:b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Шмелева Марина Алексеевна, </a:t>
            </a:r>
            <a:r>
              <a:rPr lang="ru-RU" sz="1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учитель начальных классов </a:t>
            </a: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Новосельцева Тамара Анатольевна</a:t>
            </a:r>
            <a:r>
              <a:rPr lang="en-US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800" b="1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учитель начальных классов</a:t>
            </a:r>
            <a:r>
              <a:rPr lang="ru-RU" sz="20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email"/>
          <a:stretch>
            <a:fillRect/>
          </a:stretch>
        </p:blipFill>
        <p:spPr>
          <a:xfrm>
            <a:off x="8715372" y="285728"/>
            <a:ext cx="428628" cy="428628"/>
          </a:xfrm>
          <a:prstGeom prst="rect">
            <a:avLst/>
          </a:prstGeom>
        </p:spPr>
      </p:pic>
      <p:pic>
        <p:nvPicPr>
          <p:cNvPr id="1027" name="Picture 3" descr="C:\Users\Матвей\Desktop\Рисунок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484784"/>
            <a:ext cx="1927524" cy="2873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Матвей\Desktop\Рисунок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224" y="1484784"/>
            <a:ext cx="1944216" cy="29252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080120"/>
          </a:xfrm>
          <a:prstGeom prst="wave">
            <a:avLst>
              <a:gd name="adj1" fmla="val 12500"/>
              <a:gd name="adj2" fmla="val -283"/>
            </a:avLst>
          </a:prstGeom>
        </p:spPr>
        <p:txBody>
          <a:bodyPr>
            <a:noAutofit/>
          </a:bodyPr>
          <a:lstStyle/>
          <a:p>
            <a:r>
              <a:rPr lang="ru-RU" sz="1800" b="1" i="1" dirty="0" smtClean="0">
                <a:latin typeface="Arial Black" pitchFamily="34" charset="0"/>
              </a:rPr>
              <a:t>ЧАСТЬ 1</a:t>
            </a:r>
            <a:br>
              <a:rPr lang="ru-RU" sz="1800" b="1" i="1" dirty="0" smtClean="0">
                <a:latin typeface="Arial Black" pitchFamily="34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Arial Black" pitchFamily="34" charset="0"/>
              </a:rPr>
              <a:t>Вредные советы для </a:t>
            </a:r>
            <a:r>
              <a:rPr lang="ru-RU" sz="1800" b="1" i="1" dirty="0" err="1" smtClean="0">
                <a:solidFill>
                  <a:srgbClr val="FF0000"/>
                </a:solidFill>
                <a:latin typeface="Arial Black" pitchFamily="34" charset="0"/>
              </a:rPr>
              <a:t>НЕлюбителей</a:t>
            </a:r>
            <a:r>
              <a:rPr lang="ru-RU" sz="1800" b="1" i="1" dirty="0" smtClean="0">
                <a:solidFill>
                  <a:srgbClr val="FF0000"/>
                </a:solidFill>
                <a:latin typeface="Arial Black" pitchFamily="34" charset="0"/>
              </a:rPr>
              <a:t> спорта </a:t>
            </a:r>
            <a:br>
              <a:rPr lang="ru-RU" sz="1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800" b="1" i="1" dirty="0" smtClean="0">
                <a:latin typeface="Arial Black" pitchFamily="34" charset="0"/>
              </a:rPr>
              <a:t>или </a:t>
            </a:r>
            <a:r>
              <a:rPr lang="en-US" sz="1800" b="1" i="1" dirty="0" smtClean="0">
                <a:latin typeface="Arial Black" pitchFamily="34" charset="0"/>
              </a:rPr>
              <a:t/>
            </a:r>
            <a:br>
              <a:rPr lang="en-US" sz="1800" b="1" i="1" dirty="0" smtClean="0">
                <a:latin typeface="Arial Black" pitchFamily="34" charset="0"/>
              </a:rPr>
            </a:br>
            <a:r>
              <a:rPr lang="ru-RU" sz="1800" b="1" i="1" dirty="0" smtClean="0">
                <a:solidFill>
                  <a:srgbClr val="000099"/>
                </a:solidFill>
                <a:latin typeface="Arial Black" pitchFamily="34" charset="0"/>
              </a:rPr>
              <a:t>Уроки выживания для детей </a:t>
            </a:r>
            <a:r>
              <a:rPr lang="ru-RU" sz="1800" b="1" i="1" dirty="0" err="1" smtClean="0">
                <a:solidFill>
                  <a:srgbClr val="000099"/>
                </a:solidFill>
                <a:latin typeface="Arial Black" pitchFamily="34" charset="0"/>
              </a:rPr>
              <a:t>СУПЕРактивных</a:t>
            </a:r>
            <a:r>
              <a:rPr lang="ru-RU" sz="1800" b="1" i="1" dirty="0" smtClean="0">
                <a:solidFill>
                  <a:srgbClr val="000099"/>
                </a:solidFill>
                <a:latin typeface="Arial Black" pitchFamily="34" charset="0"/>
              </a:rPr>
              <a:t> родителей</a:t>
            </a:r>
            <a:endParaRPr lang="ru-RU" sz="1800" b="1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704856" cy="51845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0" name="Picture 6" descr="C:\Users\Матвей\Desktop\погоди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1700808"/>
            <a:ext cx="2040228" cy="1296144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  <p:pic>
        <p:nvPicPr>
          <p:cNvPr id="1050" name="Picture 26" descr="C:\Users\Матвей\Desktop\погоди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1700808"/>
            <a:ext cx="2016224" cy="1296144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  <p:pic>
        <p:nvPicPr>
          <p:cNvPr id="2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email"/>
          <a:stretch>
            <a:fillRect/>
          </a:stretch>
        </p:blipFill>
        <p:spPr>
          <a:xfrm>
            <a:off x="8501090" y="214290"/>
            <a:ext cx="470996" cy="470996"/>
          </a:xfrm>
          <a:prstGeom prst="rect">
            <a:avLst/>
          </a:prstGeom>
        </p:spPr>
      </p:pic>
      <p:pic>
        <p:nvPicPr>
          <p:cNvPr id="1037" name="Picture 13" descr="C:\Users\Матвей\Desktop\погоди1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224" y="3212976"/>
            <a:ext cx="2016224" cy="1397110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  <p:pic>
        <p:nvPicPr>
          <p:cNvPr id="1033" name="Picture 9" descr="C:\Users\Матвей\Desktop\погоди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1560" y="3140968"/>
            <a:ext cx="2016224" cy="1373798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  <p:pic>
        <p:nvPicPr>
          <p:cNvPr id="4098" name="Picture 2" descr="C:\Users\Матвей\Desktop\Рисунок4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148064" y="4941168"/>
            <a:ext cx="2016224" cy="1467304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  <p:sp>
        <p:nvSpPr>
          <p:cNvPr id="12" name="5-конечная звезда 11"/>
          <p:cNvSpPr/>
          <p:nvPr/>
        </p:nvSpPr>
        <p:spPr>
          <a:xfrm>
            <a:off x="4067944" y="3140968"/>
            <a:ext cx="1008112" cy="1152128"/>
          </a:xfrm>
          <a:prstGeom prst="star5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Матвей\Desktop\погоди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51720" y="4941168"/>
            <a:ext cx="2088232" cy="1451576"/>
          </a:xfrm>
          <a:prstGeom prst="ellipse">
            <a:avLst/>
          </a:prstGeom>
          <a:noFill/>
          <a:ln w="19050">
            <a:solidFill>
              <a:srgbClr val="000099"/>
            </a:solidFill>
          </a:ln>
        </p:spPr>
      </p:pic>
    </p:spTree>
  </p:cSld>
  <p:clrMapOvr>
    <a:masterClrMapping/>
  </p:clrMapOvr>
  <p:transition spd="slow" advTm="41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0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0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Scale>
                                      <p:cBhvr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0"/>
            <a:ext cx="7488832" cy="9080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300" i="1" dirty="0" smtClean="0">
                <a:solidFill>
                  <a:srgbClr val="FF0000"/>
                </a:solidFill>
                <a:latin typeface="Arial Black" pitchFamily="34" charset="0"/>
              </a:rPr>
              <a:t>Урок 1</a:t>
            </a:r>
            <a:endParaRPr lang="ru-RU" sz="43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email"/>
          <a:stretch>
            <a:fillRect/>
          </a:stretch>
        </p:blipFill>
        <p:spPr>
          <a:xfrm>
            <a:off x="8501090" y="214290"/>
            <a:ext cx="453708" cy="453708"/>
          </a:xfrm>
          <a:prstGeom prst="rect">
            <a:avLst/>
          </a:prstGeom>
        </p:spPr>
      </p:pic>
      <p:pic>
        <p:nvPicPr>
          <p:cNvPr id="2050" name="Picture 2" descr="C:\Users\Матвей\Desktop\карлсон\IMG_03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7704" y="908720"/>
            <a:ext cx="2040226" cy="1530169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053" name="Picture 5" descr="C:\Users\Матвей\Desktop\карлсон\Каток и каскадерская елка 09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4941168"/>
            <a:ext cx="2232248" cy="1489328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054" name="Picture 6" descr="C:\Users\Матвей\Desktop\карлсон\Дома и зима 0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39752" y="4509120"/>
            <a:ext cx="1444470" cy="1925960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3" descr="C:\Users\Матвей\Desktop\Рисунок1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08304" y="2996952"/>
            <a:ext cx="1368152" cy="2060888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3081" name="Picture 9" descr="C:\Users\Матвей\Desktop\Центральная и Западная Норвегия. Берген 077 - копия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24128" y="836712"/>
            <a:ext cx="1512168" cy="2016224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051" name="Picture 3" descr="C:\Users\Матвей\Desktop\карлсон\Дети дома, октябрь 2009 08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63888" y="2708920"/>
            <a:ext cx="2232248" cy="1674186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3082" name="Picture 10" descr="C:\Users\Матвей\Desktop\DSC_0006 - копия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2924944"/>
            <a:ext cx="1388917" cy="2088232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 spd="slow" advTm="31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4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Матвей\Desktop\Рисунок1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5085184"/>
            <a:ext cx="2016224" cy="1399781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0"/>
            <a:ext cx="7488832" cy="9080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300" i="1" dirty="0" smtClean="0">
                <a:solidFill>
                  <a:srgbClr val="FF0000"/>
                </a:solidFill>
                <a:latin typeface="Arial Black" pitchFamily="34" charset="0"/>
              </a:rPr>
              <a:t>Урок 2</a:t>
            </a:r>
            <a:endParaRPr lang="ru-RU" sz="43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email"/>
          <a:stretch>
            <a:fillRect/>
          </a:stretch>
        </p:blipFill>
        <p:spPr>
          <a:xfrm>
            <a:off x="8429652" y="214290"/>
            <a:ext cx="470996" cy="47099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Матвей\Desktop\леопольд\02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3068960"/>
            <a:ext cx="2016224" cy="1512168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pic>
        <p:nvPicPr>
          <p:cNvPr id="1030" name="Picture 6" descr="C:\Users\Матвей\Desktop\леопольд\Закрытие велосипедного сезона 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16216" y="3140968"/>
            <a:ext cx="2046763" cy="1440160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pic>
        <p:nvPicPr>
          <p:cNvPr id="1028" name="Picture 4" descr="C:\Users\Матвей\Desktop\леопольд\Центральная и Западная Норвегия. Берген 13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7544" y="2636912"/>
            <a:ext cx="1512168" cy="2016224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pic>
        <p:nvPicPr>
          <p:cNvPr id="1027" name="Picture 3" descr="C:\Users\Матвей\Desktop\Рисунок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835696" y="5085184"/>
            <a:ext cx="2088232" cy="1397824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pic>
        <p:nvPicPr>
          <p:cNvPr id="1029" name="Picture 5" descr="C:\Users\Матвей\Desktop\Рисунок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52120" y="692696"/>
            <a:ext cx="1253221" cy="1872208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  <p:pic>
        <p:nvPicPr>
          <p:cNvPr id="3" name="Picture 2" descr="C:\Users\Матвей\Pictures\2015-02-25 Прыжки на самокатах\Прыжки на самокатах 04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123728" y="1052736"/>
            <a:ext cx="2088232" cy="1394579"/>
          </a:xfrm>
          <a:prstGeom prst="ellipse">
            <a:avLst/>
          </a:prstGeom>
          <a:noFill/>
          <a:ln w="19050">
            <a:solidFill>
              <a:srgbClr val="00FF00"/>
            </a:solidFill>
          </a:ln>
        </p:spPr>
      </p:pic>
    </p:spTree>
  </p:cSld>
  <p:clrMapOvr>
    <a:masterClrMapping/>
  </p:clrMapOvr>
  <p:transition spd="slow" advTm="3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1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email"/>
          <a:stretch>
            <a:fillRect/>
          </a:stretch>
        </p:blipFill>
        <p:spPr>
          <a:xfrm>
            <a:off x="8429652" y="285728"/>
            <a:ext cx="507508" cy="507508"/>
          </a:xfrm>
          <a:prstGeom prst="rect">
            <a:avLst/>
          </a:prstGeom>
        </p:spPr>
      </p:pic>
      <p:pic>
        <p:nvPicPr>
          <p:cNvPr id="2052" name="Picture 4" descr="C:\Users\Матвей\Desktop\Рисунок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99934" y="764704"/>
            <a:ext cx="3592027" cy="5400600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 spd="slow" advTm="1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9" presetClass="exit" presetSubtype="0" accel="10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Матвей\Desktop\Рисунок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908720"/>
            <a:ext cx="3543928" cy="53285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9" descr="C:\Users\Матвей\Desktop\Рисунок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760" y="980728"/>
            <a:ext cx="3635091" cy="54636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49" name="Picture 25" descr="C:\Users\Матвей\Desktop\Часть 2\Бабушка приехала 04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11759" y="963798"/>
            <a:ext cx="3600401" cy="5417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56" name="Picture 32" descr="C:\Users\Матвей\Desktop\Часть 2\У Нины с Лёхой 07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15616" y="1196752"/>
            <a:ext cx="6480720" cy="43036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C:\Users\Матвей\Desktop\Рисунок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9864" y="1196752"/>
            <a:ext cx="6444464" cy="42863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44" name="Picture 20" descr="C:\Users\Матвей\Desktop\Часть 2\Форнебю. Почти лето 06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15616" y="1196752"/>
            <a:ext cx="6408712" cy="4255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1" name="Picture 7" descr="C:\Users\Матвей\Desktop\Рисунок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71600" y="1052736"/>
            <a:ext cx="6624736" cy="4407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6" descr="C:\Users\Матвей\Desktop\Рисунок6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43608" y="1124744"/>
            <a:ext cx="6552728" cy="43590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2" name="Picture 8" descr="C:\Users\Матвей\Desktop\Рисунок10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339753" y="980728"/>
            <a:ext cx="3960439" cy="53285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7" descr="C:\Users\Матвей\Desktop\Рисунок8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339752" y="980728"/>
            <a:ext cx="3556623" cy="5325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0"/>
            <a:ext cx="7632848" cy="765175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ЧАСТЬ 2</a:t>
            </a:r>
            <a:b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Arial Black" pitchFamily="34" charset="0"/>
              </a:rPr>
              <a:t>Полезные советы любителям здорового образа жизни</a:t>
            </a:r>
            <a:endParaRPr lang="ru-RU" sz="1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3" cstate="email"/>
          <a:stretch>
            <a:fillRect/>
          </a:stretch>
        </p:blipFill>
        <p:spPr>
          <a:xfrm>
            <a:off x="8388424" y="188640"/>
            <a:ext cx="525716" cy="525716"/>
          </a:xfrm>
          <a:prstGeom prst="rect">
            <a:avLst/>
          </a:prstGeom>
        </p:spPr>
      </p:pic>
    </p:spTree>
  </p:cSld>
  <p:clrMapOvr>
    <a:masterClrMapping/>
  </p:clrMapOvr>
  <p:transition spd="slow" advTm="57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5" presetClass="exit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21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3" presetID="3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500"/>
                            </p:stCondLst>
                            <p:childTnLst>
                              <p:par>
                                <p:cTn id="46" presetID="18" presetClass="exit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500"/>
                            </p:stCondLst>
                            <p:childTnLst>
                              <p:par>
                                <p:cTn id="56" presetID="5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0"/>
                            </p:stCondLst>
                            <p:childTnLst>
                              <p:par>
                                <p:cTn id="66" presetID="21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500"/>
                            </p:stCondLst>
                            <p:childTnLst>
                              <p:par>
                                <p:cTn id="76" presetID="18" presetClass="exit" presetSubtype="1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5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4000"/>
                            </p:stCondLst>
                            <p:childTnLst>
                              <p:par>
                                <p:cTn id="86" presetID="49" presetClass="exit" presetSubtype="0" accel="10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0"/>
                            </p:stCondLst>
                            <p:childTnLst>
                              <p:par>
                                <p:cTn id="99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0" dur="2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</TotalTime>
  <Words>12</Words>
  <Application>Microsoft Office PowerPoint</Application>
  <PresentationFormat>Экран (4:3)</PresentationFormat>
  <Paragraphs>9</Paragraphs>
  <Slides>6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   Средняя общеобразовательная школа с углубленным изучением иностранного языка Посольства РФ в ФРГ (Берлин)  Здорово живем!                                     Авторы проекта:   Корж Антон 4 класс, Корж Алексей  1 класс Автор стихов: Корж Юлия Михайловна  Руководители проекта:  Шмелева Марина Алексеевна,  учитель начальных классов  Новосельцева Тамара Анатольевна, учитель начальных классов         </vt:lpstr>
      <vt:lpstr>ЧАСТЬ 1 Вредные советы для НЕлюбителей спорта  или  Уроки выживания для детей СУПЕРактивных родителей</vt:lpstr>
      <vt:lpstr>Урок 1</vt:lpstr>
      <vt:lpstr>Урок 2</vt:lpstr>
      <vt:lpstr>Слайд 5</vt:lpstr>
      <vt:lpstr>ЧАСТЬ 2 Полезные советы любителям здорового образа жизни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Baza</cp:lastModifiedBy>
  <cp:revision>320</cp:revision>
  <dcterms:created xsi:type="dcterms:W3CDTF">2014-12-18T15:42:14Z</dcterms:created>
  <dcterms:modified xsi:type="dcterms:W3CDTF">2015-03-05T15:17:32Z</dcterms:modified>
</cp:coreProperties>
</file>