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5"/>
  </p:notesMasterIdLst>
  <p:sldIdLst>
    <p:sldId id="256" r:id="rId2"/>
    <p:sldId id="258" r:id="rId3"/>
    <p:sldId id="260" r:id="rId4"/>
    <p:sldId id="274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9" r:id="rId18"/>
    <p:sldId id="280" r:id="rId19"/>
    <p:sldId id="281" r:id="rId20"/>
    <p:sldId id="276" r:id="rId21"/>
    <p:sldId id="277" r:id="rId22"/>
    <p:sldId id="278" r:id="rId23"/>
    <p:sldId id="282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85"/>
    <a:srgbClr val="FFCC00"/>
    <a:srgbClr val="FF00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149" autoAdjust="0"/>
    <p:restoredTop sz="94660"/>
  </p:normalViewPr>
  <p:slideViewPr>
    <p:cSldViewPr>
      <p:cViewPr>
        <p:scale>
          <a:sx n="100" d="100"/>
          <a:sy n="100" d="100"/>
        </p:scale>
        <p:origin x="-1380" y="-2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32AFFC-501D-483D-8FEB-C45BFB2718C4}" type="datetimeFigureOut">
              <a:rPr lang="ru-RU" smtClean="0"/>
              <a:pPr/>
              <a:t>21.03.2012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BA09DBF-CCE5-4796-86B1-D1AA772E0FB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Жак </a:t>
            </a:r>
            <a:r>
              <a:rPr lang="ru-RU" dirty="0" err="1" smtClean="0"/>
              <a:t>картье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A09DBF-CCE5-4796-86B1-D1AA772E0FB6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 smtClean="0"/>
              <a:t>Montréal Insectarium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6D1073-BD3D-442B-9E9C-DB4AE6AB8FF6}" type="slidenum">
              <a:rPr lang="ru-RU" smtClean="0"/>
              <a:pPr/>
              <a:t>6</a:t>
            </a:fld>
            <a:endParaRPr lang="ru-RU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6D1073-BD3D-442B-9E9C-DB4AE6AB8FF6}" type="slidenum">
              <a:rPr lang="ru-RU" smtClean="0"/>
              <a:pPr/>
              <a:t>14</a:t>
            </a:fld>
            <a:endParaRPr lang="ru-RU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Национальный парк </a:t>
            </a:r>
            <a:r>
              <a:rPr lang="ru-RU" dirty="0" err="1" smtClean="0"/>
              <a:t>Банф</a:t>
            </a:r>
            <a:r>
              <a:rPr lang="ru-RU" dirty="0" smtClean="0"/>
              <a:t> в Альберте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6D1073-BD3D-442B-9E9C-DB4AE6AB8FF6}" type="slidenum">
              <a:rPr lang="ru-RU" smtClean="0"/>
              <a:pPr/>
              <a:t>15</a:t>
            </a:fld>
            <a:endParaRPr lang="ru-RU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6D1073-BD3D-442B-9E9C-DB4AE6AB8FF6}" type="slidenum">
              <a:rPr lang="ru-RU" smtClean="0"/>
              <a:pPr/>
              <a:t>19</a:t>
            </a:fld>
            <a:endParaRPr lang="ru-RU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6D1073-BD3D-442B-9E9C-DB4AE6AB8FF6}" type="slidenum">
              <a:rPr lang="ru-RU" smtClean="0"/>
              <a:pPr/>
              <a:t>22</a:t>
            </a:fld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A914A8-81AD-48ED-9ECD-6CD8C887F4B1}" type="datetimeFigureOut">
              <a:rPr lang="ru-RU" smtClean="0"/>
              <a:pPr/>
              <a:t>21.03.2012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52D558-06CE-4D16-BE34-F118DA09BFF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med">
    <p:fade thruBlk="1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A914A8-81AD-48ED-9ECD-6CD8C887F4B1}" type="datetimeFigureOut">
              <a:rPr lang="ru-RU" smtClean="0"/>
              <a:pPr/>
              <a:t>21.03.2012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52D558-06CE-4D16-BE34-F118DA09BFF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med">
    <p:fade thruBlk="1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A914A8-81AD-48ED-9ECD-6CD8C887F4B1}" type="datetimeFigureOut">
              <a:rPr lang="ru-RU" smtClean="0"/>
              <a:pPr/>
              <a:t>21.03.2012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52D558-06CE-4D16-BE34-F118DA09BFF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med">
    <p:fade thruBlk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A914A8-81AD-48ED-9ECD-6CD8C887F4B1}" type="datetimeFigureOut">
              <a:rPr lang="ru-RU" smtClean="0"/>
              <a:pPr/>
              <a:t>21.03.2012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52D558-06CE-4D16-BE34-F118DA09BFF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med">
    <p:fade thruBlk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A914A8-81AD-48ED-9ECD-6CD8C887F4B1}" type="datetimeFigureOut">
              <a:rPr lang="ru-RU" smtClean="0"/>
              <a:pPr/>
              <a:t>21.03.2012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52D558-06CE-4D16-BE34-F118DA09BFF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med">
    <p:fade thruBlk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A914A8-81AD-48ED-9ECD-6CD8C887F4B1}" type="datetimeFigureOut">
              <a:rPr lang="ru-RU" smtClean="0"/>
              <a:pPr/>
              <a:t>21.03.2012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52D558-06CE-4D16-BE34-F118DA09BFF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med">
    <p:fade thruBlk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A914A8-81AD-48ED-9ECD-6CD8C887F4B1}" type="datetimeFigureOut">
              <a:rPr lang="ru-RU" smtClean="0"/>
              <a:pPr/>
              <a:t>21.03.2012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52D558-06CE-4D16-BE34-F118DA09BFF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med">
    <p:fade thruBlk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A914A8-81AD-48ED-9ECD-6CD8C887F4B1}" type="datetimeFigureOut">
              <a:rPr lang="ru-RU" smtClean="0"/>
              <a:pPr/>
              <a:t>21.03.2012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52D558-06CE-4D16-BE34-F118DA09BFF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med">
    <p:fade thruBlk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A914A8-81AD-48ED-9ECD-6CD8C887F4B1}" type="datetimeFigureOut">
              <a:rPr lang="ru-RU" smtClean="0"/>
              <a:pPr/>
              <a:t>21.03.2012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52D558-06CE-4D16-BE34-F118DA09BFF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med">
    <p:fade thruBlk="1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A914A8-81AD-48ED-9ECD-6CD8C887F4B1}" type="datetimeFigureOut">
              <a:rPr lang="ru-RU" smtClean="0"/>
              <a:pPr/>
              <a:t>21.03.2012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52D558-06CE-4D16-BE34-F118DA09BFF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med">
    <p:fade thruBlk="1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A914A8-81AD-48ED-9ECD-6CD8C887F4B1}" type="datetimeFigureOut">
              <a:rPr lang="ru-RU" smtClean="0"/>
              <a:pPr/>
              <a:t>21.03.2012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52D558-06CE-4D16-BE34-F118DA09BFF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med">
    <p:fade thruBlk="1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A914A8-81AD-48ED-9ECD-6CD8C887F4B1}" type="datetimeFigureOut">
              <a:rPr lang="ru-RU" smtClean="0"/>
              <a:pPr/>
              <a:t>21.03.2012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52D558-06CE-4D16-BE34-F118DA09BFF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med">
    <p:fade thruBlk="1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2.jpeg"/><Relationship Id="rId4" Type="http://schemas.openxmlformats.org/officeDocument/2006/relationships/image" Target="../media/image5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7.jpeg"/><Relationship Id="rId5" Type="http://schemas.openxmlformats.org/officeDocument/2006/relationships/image" Target="../media/image56.jpeg"/><Relationship Id="rId4" Type="http://schemas.openxmlformats.org/officeDocument/2006/relationships/image" Target="../media/image5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1.jpeg"/><Relationship Id="rId4" Type="http://schemas.openxmlformats.org/officeDocument/2006/relationships/image" Target="../media/image6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6.jpeg"/><Relationship Id="rId5" Type="http://schemas.openxmlformats.org/officeDocument/2006/relationships/image" Target="../media/image65.jpeg"/><Relationship Id="rId4" Type="http://schemas.openxmlformats.org/officeDocument/2006/relationships/image" Target="../media/image64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2.jpeg"/><Relationship Id="rId3" Type="http://schemas.openxmlformats.org/officeDocument/2006/relationships/image" Target="../media/image67.jpeg"/><Relationship Id="rId7" Type="http://schemas.openxmlformats.org/officeDocument/2006/relationships/image" Target="../media/image71.jpeg"/><Relationship Id="rId12" Type="http://schemas.openxmlformats.org/officeDocument/2006/relationships/image" Target="../media/image7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0.jpeg"/><Relationship Id="rId11" Type="http://schemas.openxmlformats.org/officeDocument/2006/relationships/image" Target="../media/image75.jpeg"/><Relationship Id="rId5" Type="http://schemas.openxmlformats.org/officeDocument/2006/relationships/image" Target="../media/image69.jpeg"/><Relationship Id="rId10" Type="http://schemas.openxmlformats.org/officeDocument/2006/relationships/image" Target="../media/image74.png"/><Relationship Id="rId4" Type="http://schemas.openxmlformats.org/officeDocument/2006/relationships/image" Target="../media/image68.jpeg"/><Relationship Id="rId9" Type="http://schemas.openxmlformats.org/officeDocument/2006/relationships/image" Target="../media/image73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1.jpeg"/><Relationship Id="rId13" Type="http://schemas.openxmlformats.org/officeDocument/2006/relationships/image" Target="../media/image86.jpeg"/><Relationship Id="rId3" Type="http://schemas.openxmlformats.org/officeDocument/2006/relationships/notesSlide" Target="../notesSlides/notesSlide4.xml"/><Relationship Id="rId7" Type="http://schemas.openxmlformats.org/officeDocument/2006/relationships/image" Target="../media/image80.jpeg"/><Relationship Id="rId12" Type="http://schemas.openxmlformats.org/officeDocument/2006/relationships/image" Target="../media/image85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79.jpeg"/><Relationship Id="rId11" Type="http://schemas.openxmlformats.org/officeDocument/2006/relationships/image" Target="../media/image84.jpeg"/><Relationship Id="rId5" Type="http://schemas.openxmlformats.org/officeDocument/2006/relationships/image" Target="../media/image78.jpeg"/><Relationship Id="rId15" Type="http://schemas.openxmlformats.org/officeDocument/2006/relationships/image" Target="../media/image4.gif"/><Relationship Id="rId10" Type="http://schemas.openxmlformats.org/officeDocument/2006/relationships/image" Target="../media/image83.jpeg"/><Relationship Id="rId4" Type="http://schemas.openxmlformats.org/officeDocument/2006/relationships/image" Target="../media/image77.jpeg"/><Relationship Id="rId9" Type="http://schemas.openxmlformats.org/officeDocument/2006/relationships/image" Target="../media/image82.jpeg"/><Relationship Id="rId14" Type="http://schemas.openxmlformats.org/officeDocument/2006/relationships/image" Target="../media/image87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4.jpeg"/><Relationship Id="rId13" Type="http://schemas.openxmlformats.org/officeDocument/2006/relationships/image" Target="../media/image99.jpeg"/><Relationship Id="rId18" Type="http://schemas.openxmlformats.org/officeDocument/2006/relationships/image" Target="../media/image104.jpeg"/><Relationship Id="rId26" Type="http://schemas.openxmlformats.org/officeDocument/2006/relationships/image" Target="../media/image112.jpeg"/><Relationship Id="rId3" Type="http://schemas.openxmlformats.org/officeDocument/2006/relationships/image" Target="../media/image89.jpeg"/><Relationship Id="rId21" Type="http://schemas.openxmlformats.org/officeDocument/2006/relationships/image" Target="../media/image107.jpeg"/><Relationship Id="rId7" Type="http://schemas.openxmlformats.org/officeDocument/2006/relationships/image" Target="../media/image93.jpeg"/><Relationship Id="rId12" Type="http://schemas.openxmlformats.org/officeDocument/2006/relationships/image" Target="../media/image98.jpeg"/><Relationship Id="rId17" Type="http://schemas.openxmlformats.org/officeDocument/2006/relationships/image" Target="../media/image103.jpeg"/><Relationship Id="rId25" Type="http://schemas.openxmlformats.org/officeDocument/2006/relationships/image" Target="../media/image111.jpeg"/><Relationship Id="rId2" Type="http://schemas.openxmlformats.org/officeDocument/2006/relationships/image" Target="../media/image88.jpeg"/><Relationship Id="rId16" Type="http://schemas.openxmlformats.org/officeDocument/2006/relationships/image" Target="../media/image102.jpeg"/><Relationship Id="rId20" Type="http://schemas.openxmlformats.org/officeDocument/2006/relationships/image" Target="../media/image106.jpeg"/><Relationship Id="rId29" Type="http://schemas.openxmlformats.org/officeDocument/2006/relationships/image" Target="../media/image115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92.jpeg"/><Relationship Id="rId11" Type="http://schemas.openxmlformats.org/officeDocument/2006/relationships/image" Target="../media/image97.jpeg"/><Relationship Id="rId24" Type="http://schemas.openxmlformats.org/officeDocument/2006/relationships/image" Target="../media/image110.jpeg"/><Relationship Id="rId5" Type="http://schemas.openxmlformats.org/officeDocument/2006/relationships/image" Target="../media/image91.jpeg"/><Relationship Id="rId15" Type="http://schemas.openxmlformats.org/officeDocument/2006/relationships/image" Target="../media/image101.jpeg"/><Relationship Id="rId23" Type="http://schemas.openxmlformats.org/officeDocument/2006/relationships/image" Target="../media/image109.jpeg"/><Relationship Id="rId28" Type="http://schemas.openxmlformats.org/officeDocument/2006/relationships/image" Target="../media/image114.jpeg"/><Relationship Id="rId10" Type="http://schemas.openxmlformats.org/officeDocument/2006/relationships/image" Target="../media/image96.jpeg"/><Relationship Id="rId19" Type="http://schemas.openxmlformats.org/officeDocument/2006/relationships/image" Target="../media/image105.jpeg"/><Relationship Id="rId31" Type="http://schemas.openxmlformats.org/officeDocument/2006/relationships/image" Target="../media/image117.jpeg"/><Relationship Id="rId4" Type="http://schemas.openxmlformats.org/officeDocument/2006/relationships/image" Target="../media/image90.jpeg"/><Relationship Id="rId9" Type="http://schemas.openxmlformats.org/officeDocument/2006/relationships/image" Target="../media/image95.jpeg"/><Relationship Id="rId14" Type="http://schemas.openxmlformats.org/officeDocument/2006/relationships/image" Target="../media/image100.jpeg"/><Relationship Id="rId22" Type="http://schemas.openxmlformats.org/officeDocument/2006/relationships/image" Target="../media/image108.jpeg"/><Relationship Id="rId27" Type="http://schemas.openxmlformats.org/officeDocument/2006/relationships/image" Target="../media/image113.jpeg"/><Relationship Id="rId30" Type="http://schemas.openxmlformats.org/officeDocument/2006/relationships/image" Target="../media/image116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4.jpeg"/><Relationship Id="rId3" Type="http://schemas.openxmlformats.org/officeDocument/2006/relationships/image" Target="../media/image119.jpeg"/><Relationship Id="rId7" Type="http://schemas.openxmlformats.org/officeDocument/2006/relationships/image" Target="../media/image123.jpeg"/><Relationship Id="rId2" Type="http://schemas.openxmlformats.org/officeDocument/2006/relationships/image" Target="../media/image11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2.jpeg"/><Relationship Id="rId5" Type="http://schemas.openxmlformats.org/officeDocument/2006/relationships/image" Target="../media/image121.jpeg"/><Relationship Id="rId4" Type="http://schemas.openxmlformats.org/officeDocument/2006/relationships/image" Target="../media/image120.jpeg"/><Relationship Id="rId9" Type="http://schemas.openxmlformats.org/officeDocument/2006/relationships/image" Target="../media/image125.gif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2.jpeg"/><Relationship Id="rId3" Type="http://schemas.openxmlformats.org/officeDocument/2006/relationships/image" Target="../media/image127.jpeg"/><Relationship Id="rId7" Type="http://schemas.openxmlformats.org/officeDocument/2006/relationships/image" Target="../media/image131.jpeg"/><Relationship Id="rId12" Type="http://schemas.openxmlformats.org/officeDocument/2006/relationships/image" Target="../media/image136.gif"/><Relationship Id="rId2" Type="http://schemas.openxmlformats.org/officeDocument/2006/relationships/image" Target="../media/image12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0.jpeg"/><Relationship Id="rId11" Type="http://schemas.openxmlformats.org/officeDocument/2006/relationships/image" Target="../media/image135.png"/><Relationship Id="rId5" Type="http://schemas.openxmlformats.org/officeDocument/2006/relationships/image" Target="../media/image129.jpeg"/><Relationship Id="rId10" Type="http://schemas.openxmlformats.org/officeDocument/2006/relationships/image" Target="../media/image134.jpeg"/><Relationship Id="rId4" Type="http://schemas.openxmlformats.org/officeDocument/2006/relationships/image" Target="../media/image128.jpeg"/><Relationship Id="rId9" Type="http://schemas.openxmlformats.org/officeDocument/2006/relationships/image" Target="../media/image133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2.jpeg"/><Relationship Id="rId13" Type="http://schemas.openxmlformats.org/officeDocument/2006/relationships/image" Target="../media/image147.jpeg"/><Relationship Id="rId18" Type="http://schemas.openxmlformats.org/officeDocument/2006/relationships/image" Target="../media/image152.jpeg"/><Relationship Id="rId3" Type="http://schemas.openxmlformats.org/officeDocument/2006/relationships/image" Target="../media/image137.jpeg"/><Relationship Id="rId21" Type="http://schemas.openxmlformats.org/officeDocument/2006/relationships/image" Target="../media/image155.jpeg"/><Relationship Id="rId7" Type="http://schemas.openxmlformats.org/officeDocument/2006/relationships/image" Target="../media/image141.jpeg"/><Relationship Id="rId12" Type="http://schemas.openxmlformats.org/officeDocument/2006/relationships/image" Target="../media/image146.jpeg"/><Relationship Id="rId17" Type="http://schemas.openxmlformats.org/officeDocument/2006/relationships/image" Target="../media/image151.jpeg"/><Relationship Id="rId25" Type="http://schemas.openxmlformats.org/officeDocument/2006/relationships/image" Target="../media/image159.png"/><Relationship Id="rId2" Type="http://schemas.openxmlformats.org/officeDocument/2006/relationships/notesSlide" Target="../notesSlides/notesSlide5.xml"/><Relationship Id="rId16" Type="http://schemas.openxmlformats.org/officeDocument/2006/relationships/image" Target="../media/image150.jpeg"/><Relationship Id="rId20" Type="http://schemas.openxmlformats.org/officeDocument/2006/relationships/image" Target="../media/image15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0.png"/><Relationship Id="rId11" Type="http://schemas.openxmlformats.org/officeDocument/2006/relationships/image" Target="../media/image145.jpeg"/><Relationship Id="rId24" Type="http://schemas.openxmlformats.org/officeDocument/2006/relationships/image" Target="../media/image158.png"/><Relationship Id="rId5" Type="http://schemas.openxmlformats.org/officeDocument/2006/relationships/image" Target="../media/image139.png"/><Relationship Id="rId15" Type="http://schemas.openxmlformats.org/officeDocument/2006/relationships/image" Target="../media/image149.png"/><Relationship Id="rId23" Type="http://schemas.openxmlformats.org/officeDocument/2006/relationships/image" Target="../media/image157.jpeg"/><Relationship Id="rId10" Type="http://schemas.openxmlformats.org/officeDocument/2006/relationships/image" Target="../media/image144.jpeg"/><Relationship Id="rId19" Type="http://schemas.openxmlformats.org/officeDocument/2006/relationships/image" Target="../media/image153.png"/><Relationship Id="rId4" Type="http://schemas.openxmlformats.org/officeDocument/2006/relationships/image" Target="../media/image138.png"/><Relationship Id="rId9" Type="http://schemas.openxmlformats.org/officeDocument/2006/relationships/image" Target="../media/image143.jpeg"/><Relationship Id="rId14" Type="http://schemas.openxmlformats.org/officeDocument/2006/relationships/image" Target="../media/image148.png"/><Relationship Id="rId22" Type="http://schemas.openxmlformats.org/officeDocument/2006/relationships/image" Target="../media/image156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image" Target="../media/image16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2.jpeg"/><Relationship Id="rId4" Type="http://schemas.openxmlformats.org/officeDocument/2006/relationships/image" Target="../media/image161.jpe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8.jpeg"/><Relationship Id="rId13" Type="http://schemas.openxmlformats.org/officeDocument/2006/relationships/image" Target="../media/image173.jpeg"/><Relationship Id="rId18" Type="http://schemas.openxmlformats.org/officeDocument/2006/relationships/image" Target="../media/image178.jpeg"/><Relationship Id="rId26" Type="http://schemas.openxmlformats.org/officeDocument/2006/relationships/image" Target="../media/image186.jpeg"/><Relationship Id="rId3" Type="http://schemas.openxmlformats.org/officeDocument/2006/relationships/image" Target="../media/image163.jpeg"/><Relationship Id="rId21" Type="http://schemas.openxmlformats.org/officeDocument/2006/relationships/image" Target="../media/image181.jpeg"/><Relationship Id="rId7" Type="http://schemas.openxmlformats.org/officeDocument/2006/relationships/image" Target="../media/image167.jpeg"/><Relationship Id="rId12" Type="http://schemas.openxmlformats.org/officeDocument/2006/relationships/image" Target="../media/image172.jpeg"/><Relationship Id="rId17" Type="http://schemas.openxmlformats.org/officeDocument/2006/relationships/image" Target="../media/image177.jpeg"/><Relationship Id="rId25" Type="http://schemas.openxmlformats.org/officeDocument/2006/relationships/image" Target="../media/image185.jpeg"/><Relationship Id="rId2" Type="http://schemas.openxmlformats.org/officeDocument/2006/relationships/image" Target="../media/image160.jpeg"/><Relationship Id="rId16" Type="http://schemas.openxmlformats.org/officeDocument/2006/relationships/image" Target="../media/image176.jpeg"/><Relationship Id="rId20" Type="http://schemas.openxmlformats.org/officeDocument/2006/relationships/image" Target="../media/image18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6.jpeg"/><Relationship Id="rId11" Type="http://schemas.openxmlformats.org/officeDocument/2006/relationships/image" Target="../media/image171.jpeg"/><Relationship Id="rId24" Type="http://schemas.openxmlformats.org/officeDocument/2006/relationships/image" Target="../media/image184.jpeg"/><Relationship Id="rId5" Type="http://schemas.openxmlformats.org/officeDocument/2006/relationships/image" Target="../media/image165.jpeg"/><Relationship Id="rId15" Type="http://schemas.openxmlformats.org/officeDocument/2006/relationships/image" Target="../media/image175.jpeg"/><Relationship Id="rId23" Type="http://schemas.openxmlformats.org/officeDocument/2006/relationships/image" Target="../media/image183.jpeg"/><Relationship Id="rId10" Type="http://schemas.openxmlformats.org/officeDocument/2006/relationships/image" Target="../media/image170.jpeg"/><Relationship Id="rId19" Type="http://schemas.openxmlformats.org/officeDocument/2006/relationships/image" Target="../media/image179.jpeg"/><Relationship Id="rId4" Type="http://schemas.openxmlformats.org/officeDocument/2006/relationships/image" Target="../media/image164.jpeg"/><Relationship Id="rId9" Type="http://schemas.openxmlformats.org/officeDocument/2006/relationships/image" Target="../media/image169.jpeg"/><Relationship Id="rId14" Type="http://schemas.openxmlformats.org/officeDocument/2006/relationships/image" Target="../media/image174.jpeg"/><Relationship Id="rId22" Type="http://schemas.openxmlformats.org/officeDocument/2006/relationships/image" Target="../media/image182.jpeg"/><Relationship Id="rId27" Type="http://schemas.openxmlformats.org/officeDocument/2006/relationships/image" Target="../media/image187.jpe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2.jpeg"/><Relationship Id="rId13" Type="http://schemas.openxmlformats.org/officeDocument/2006/relationships/image" Target="../media/image197.jpeg"/><Relationship Id="rId3" Type="http://schemas.openxmlformats.org/officeDocument/2006/relationships/image" Target="../media/image160.jpeg"/><Relationship Id="rId7" Type="http://schemas.openxmlformats.org/officeDocument/2006/relationships/image" Target="../media/image191.jpeg"/><Relationship Id="rId12" Type="http://schemas.openxmlformats.org/officeDocument/2006/relationships/image" Target="../media/image19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0.jpeg"/><Relationship Id="rId11" Type="http://schemas.openxmlformats.org/officeDocument/2006/relationships/image" Target="../media/image195.jpeg"/><Relationship Id="rId5" Type="http://schemas.openxmlformats.org/officeDocument/2006/relationships/image" Target="../media/image189.jpeg"/><Relationship Id="rId10" Type="http://schemas.openxmlformats.org/officeDocument/2006/relationships/image" Target="../media/image194.jpeg"/><Relationship Id="rId4" Type="http://schemas.openxmlformats.org/officeDocument/2006/relationships/image" Target="../media/image188.jpeg"/><Relationship Id="rId9" Type="http://schemas.openxmlformats.org/officeDocument/2006/relationships/image" Target="../media/image193.jpeg"/><Relationship Id="rId14" Type="http://schemas.openxmlformats.org/officeDocument/2006/relationships/image" Target="../media/image19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9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13" Type="http://schemas.openxmlformats.org/officeDocument/2006/relationships/image" Target="../media/image16.png"/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12" Type="http://schemas.openxmlformats.org/officeDocument/2006/relationships/image" Target="../media/image15.jpe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11" Type="http://schemas.openxmlformats.org/officeDocument/2006/relationships/image" Target="../media/image14.jpeg"/><Relationship Id="rId5" Type="http://schemas.openxmlformats.org/officeDocument/2006/relationships/image" Target="../media/image8.jpeg"/><Relationship Id="rId15" Type="http://schemas.openxmlformats.org/officeDocument/2006/relationships/image" Target="../media/image18.jpeg"/><Relationship Id="rId10" Type="http://schemas.openxmlformats.org/officeDocument/2006/relationships/image" Target="../media/image13.png"/><Relationship Id="rId4" Type="http://schemas.openxmlformats.org/officeDocument/2006/relationships/image" Target="../media/image7.jpeg"/><Relationship Id="rId9" Type="http://schemas.openxmlformats.org/officeDocument/2006/relationships/image" Target="../media/image12.jpeg"/><Relationship Id="rId14" Type="http://schemas.openxmlformats.org/officeDocument/2006/relationships/image" Target="../media/image1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22.png"/><Relationship Id="rId4" Type="http://schemas.openxmlformats.org/officeDocument/2006/relationships/image" Target="../media/image2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5.xml"/><Relationship Id="rId6" Type="http://schemas.openxmlformats.org/officeDocument/2006/relationships/slide" Target="slide16.xml"/><Relationship Id="rId5" Type="http://schemas.openxmlformats.org/officeDocument/2006/relationships/slide" Target="slide12.xml"/><Relationship Id="rId4" Type="http://schemas.openxmlformats.org/officeDocument/2006/relationships/slide" Target="slide2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eg"/><Relationship Id="rId3" Type="http://schemas.openxmlformats.org/officeDocument/2006/relationships/image" Target="../media/image25.jpeg"/><Relationship Id="rId7" Type="http://schemas.openxmlformats.org/officeDocument/2006/relationships/image" Target="../media/image2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Relationship Id="rId9" Type="http://schemas.openxmlformats.org/officeDocument/2006/relationships/image" Target="../media/image3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7" Type="http://schemas.openxmlformats.org/officeDocument/2006/relationships/image" Target="../media/image37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6.png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7" Type="http://schemas.openxmlformats.org/officeDocument/2006/relationships/image" Target="../media/image43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jpeg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8.png"/><Relationship Id="rId5" Type="http://schemas.openxmlformats.org/officeDocument/2006/relationships/image" Target="../media/image47.jpeg"/><Relationship Id="rId4" Type="http://schemas.openxmlformats.org/officeDocument/2006/relationships/image" Target="../media/image4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Coat_of_arms_of_Canada_modern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5437814" y="214291"/>
            <a:ext cx="3406164" cy="45720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642910" y="0"/>
            <a:ext cx="4143404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sz="96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C</a:t>
            </a:r>
            <a:r>
              <a:rPr lang="en-US" sz="72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anada</a:t>
            </a:r>
            <a:endParaRPr lang="ru-RU" sz="72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6" name="Рисунок 5" descr="541px-Canada_(orthographic_projection).svg.pn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571472" y="1714488"/>
            <a:ext cx="3005141" cy="3005141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8" name="Прямоугольник 7"/>
          <p:cNvSpPr/>
          <p:nvPr/>
        </p:nvSpPr>
        <p:spPr>
          <a:xfrm>
            <a:off x="642910" y="4929198"/>
            <a:ext cx="3308470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  <a:reflection blurRad="6350" stA="50000" endA="300" endPos="50000" dist="29997" dir="5400000" sy="-100000" algn="bl" rotWithShape="0"/>
                </a:effectLst>
              </a:rPr>
              <a:t>"From Sea </a:t>
            </a:r>
          </a:p>
          <a:p>
            <a:pPr algn="ctr"/>
            <a:r>
              <a:rPr lang="en-US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  <a:reflection blurRad="6350" stA="50000" endA="300" endPos="50000" dist="29997" dir="5400000" sy="-100000" algn="bl" rotWithShape="0"/>
                </a:effectLst>
              </a:rPr>
              <a:t>to Sea"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  <a:reflection blurRad="6350" stA="50000" endA="300" endPos="50000" dist="29997" dir="5400000" sy="-100000" algn="bl" rotWithShape="0"/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429124" y="4929198"/>
            <a:ext cx="4572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dirty="0" smtClean="0">
                <a:latin typeface="Century Gothic" pitchFamily="34" charset="0"/>
              </a:rPr>
              <a:t>Проект подготовила</a:t>
            </a:r>
          </a:p>
          <a:p>
            <a:pPr algn="ctr"/>
            <a:r>
              <a:rPr lang="ru-RU" dirty="0" smtClean="0">
                <a:latin typeface="Century Gothic" pitchFamily="34" charset="0"/>
              </a:rPr>
              <a:t>ученица 10 класса</a:t>
            </a:r>
          </a:p>
          <a:p>
            <a:pPr algn="ctr"/>
            <a:r>
              <a:rPr lang="ru-RU" dirty="0" err="1" smtClean="0">
                <a:latin typeface="Century Gothic" pitchFamily="34" charset="0"/>
              </a:rPr>
              <a:t>Родченкова</a:t>
            </a:r>
            <a:r>
              <a:rPr lang="ru-RU" dirty="0" smtClean="0">
                <a:latin typeface="Century Gothic" pitchFamily="34" charset="0"/>
              </a:rPr>
              <a:t> Юлия</a:t>
            </a:r>
          </a:p>
          <a:p>
            <a:pPr algn="ctr"/>
            <a:r>
              <a:rPr lang="ru-RU" dirty="0" smtClean="0">
                <a:latin typeface="Century Gothic" pitchFamily="34" charset="0"/>
              </a:rPr>
              <a:t>Руководитель проекта</a:t>
            </a:r>
          </a:p>
          <a:p>
            <a:pPr algn="ctr"/>
            <a:r>
              <a:rPr lang="ru-RU" dirty="0" smtClean="0">
                <a:latin typeface="Century Gothic" pitchFamily="34" charset="0"/>
              </a:rPr>
              <a:t>учитель английского языка</a:t>
            </a:r>
          </a:p>
          <a:p>
            <a:pPr algn="ctr"/>
            <a:r>
              <a:rPr lang="ru-RU" dirty="0" err="1" smtClean="0">
                <a:latin typeface="Century Gothic" pitchFamily="34" charset="0"/>
              </a:rPr>
              <a:t>Иргалиев</a:t>
            </a:r>
            <a:r>
              <a:rPr lang="ru-RU" dirty="0" smtClean="0">
                <a:latin typeface="Century Gothic" pitchFamily="34" charset="0"/>
              </a:rPr>
              <a:t> Альберт </a:t>
            </a:r>
            <a:r>
              <a:rPr lang="ru-RU" dirty="0" err="1" smtClean="0">
                <a:latin typeface="Century Gothic" pitchFamily="34" charset="0"/>
              </a:rPr>
              <a:t>Явдатович</a:t>
            </a:r>
            <a:endParaRPr lang="en-GB" dirty="0">
              <a:latin typeface="Century Gothic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500430" y="6550223"/>
            <a:ext cx="126618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/>
              <a:t>г. Берлин ,ФРГ</a:t>
            </a:r>
            <a:endParaRPr lang="ru-RU" sz="1400" dirty="0"/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660066"/>
                                      </p:to>
                                    </p:animClr>
                                    <p:set>
                                      <p:cBhvr>
                                        <p:cTn id="2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0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3857620" y="142852"/>
            <a:ext cx="508344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Footlight MT Light" pitchFamily="18" charset="0"/>
              </a:rPr>
              <a:t>British Columbia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3" name="Рисунок 2" descr="706px-Ontario,_Canada.svg.pn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5143504" y="1000108"/>
            <a:ext cx="3757799" cy="31882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800px-Burrard_Bridge_View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214282" y="4143380"/>
            <a:ext cx="8717775" cy="27146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800px-The_Postcard_View_--_Victoria,_British_Columbia.jp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285720" y="928670"/>
            <a:ext cx="4798075" cy="32147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TextBox 10"/>
          <p:cNvSpPr txBox="1"/>
          <p:nvPr/>
        </p:nvSpPr>
        <p:spPr>
          <a:xfrm>
            <a:off x="357158" y="1000108"/>
            <a:ext cx="338265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DaunPenh" pitchFamily="2" charset="0"/>
              </a:rPr>
              <a:t>Capital - Victoria</a:t>
            </a:r>
            <a:endParaRPr lang="ru-RU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  <a:cs typeface="DaunPenh" pitchFamily="2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28596" y="4286256"/>
            <a:ext cx="466345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DaunPenh" pitchFamily="2" charset="0"/>
              </a:rPr>
              <a:t>Largest city - Vancouver</a:t>
            </a:r>
            <a:endParaRPr lang="ru-RU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  <a:cs typeface="DaunPenh" pitchFamily="2" charset="0"/>
            </a:endParaRPr>
          </a:p>
        </p:txBody>
      </p:sp>
      <p:sp>
        <p:nvSpPr>
          <p:cNvPr id="15" name="Содержимое 14"/>
          <p:cNvSpPr>
            <a:spLocks noGrp="1"/>
          </p:cNvSpPr>
          <p:nvPr>
            <p:ph idx="1"/>
          </p:nvPr>
        </p:nvSpPr>
        <p:spPr>
          <a:xfrm>
            <a:off x="5286380" y="1214422"/>
            <a:ext cx="3471858" cy="1685924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DaunPenh" pitchFamily="2" charset="0"/>
              </a:rPr>
              <a:t>Area - 944,735 km</a:t>
            </a:r>
            <a:r>
              <a:rPr lang="en-US" sz="3600" baseline="30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DaunPenh" pitchFamily="2" charset="0"/>
              </a:rPr>
              <a:t>2</a:t>
            </a:r>
            <a:r>
              <a:rPr lang="en-US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DaunPenh" pitchFamily="2" charset="0"/>
              </a:rPr>
              <a:t> </a:t>
            </a:r>
          </a:p>
          <a:p>
            <a:pPr>
              <a:spcBef>
                <a:spcPts val="10"/>
              </a:spcBef>
              <a:buNone/>
            </a:pPr>
            <a:r>
              <a:rPr lang="en-US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DaunPenh" pitchFamily="2" charset="0"/>
              </a:rPr>
              <a:t>Language - English </a:t>
            </a:r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7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700"/>
                            </p:stCondLst>
                            <p:childTnLst>
                              <p:par>
                                <p:cTn id="21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3" dur="8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4" dur="8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8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38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2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3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638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1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2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1" grpId="0"/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800px-Flag_of_British_Columbia.svg.pn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428596" y="214290"/>
            <a:ext cx="4500594" cy="30003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 descr="Coat_of_Arms_of_British_Columbia.pn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5500694" y="3429000"/>
            <a:ext cx="3000396" cy="3285433"/>
          </a:xfrm>
          <a:prstGeom prst="rect">
            <a:avLst/>
          </a:prstGeom>
          <a:effectLst>
            <a:glow rad="101600">
              <a:schemeClr val="tx2">
                <a:lumMod val="75000"/>
                <a:alpha val="60000"/>
              </a:schemeClr>
            </a:glow>
          </a:effectLst>
        </p:spPr>
      </p:pic>
      <p:pic>
        <p:nvPicPr>
          <p:cNvPr id="6" name="Рисунок 5" descr="800px-Cornus_nuttallii_08549.JPG"/>
          <p:cNvPicPr>
            <a:picLocks noChangeAspect="1"/>
          </p:cNvPicPr>
          <p:nvPr/>
        </p:nvPicPr>
        <p:blipFill>
          <a:blip r:embed="rId5" cstate="email">
            <a:lum bright="10000" contrast="20000"/>
          </a:blip>
          <a:srcRect/>
          <a:stretch>
            <a:fillRect/>
          </a:stretch>
        </p:blipFill>
        <p:spPr>
          <a:xfrm>
            <a:off x="5072066" y="214290"/>
            <a:ext cx="3786214" cy="32453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800px-Stellers_jay_-_natures_pics.jpg"/>
          <p:cNvPicPr>
            <a:picLocks noChangeAspect="1"/>
          </p:cNvPicPr>
          <p:nvPr/>
        </p:nvPicPr>
        <p:blipFill>
          <a:blip r:embed="rId6" cstate="email">
            <a:lum contrast="20000"/>
          </a:blip>
          <a:srcRect/>
          <a:stretch>
            <a:fillRect/>
          </a:stretch>
        </p:blipFill>
        <p:spPr>
          <a:xfrm>
            <a:off x="500034" y="3500438"/>
            <a:ext cx="4643470" cy="32212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TextBox 8"/>
          <p:cNvSpPr txBox="1"/>
          <p:nvPr/>
        </p:nvSpPr>
        <p:spPr>
          <a:xfrm>
            <a:off x="2143108" y="142852"/>
            <a:ext cx="5322291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dirty="0" err="1" smtClean="0">
                <a:effectLst>
                  <a:glow rad="101600">
                    <a:schemeClr val="bg1">
                      <a:lumMod val="95000"/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ea typeface="DotumChe" pitchFamily="49" charset="-127"/>
                <a:cs typeface="DaunPenh" pitchFamily="2" charset="0"/>
              </a:rPr>
              <a:t>Cheakamus</a:t>
            </a:r>
            <a:r>
              <a:rPr lang="en-US" sz="4000" dirty="0" smtClean="0">
                <a:effectLst>
                  <a:glow rad="101600">
                    <a:schemeClr val="bg1">
                      <a:lumMod val="95000"/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ea typeface="DotumChe" pitchFamily="49" charset="-127"/>
                <a:cs typeface="DaunPenh" pitchFamily="2" charset="0"/>
              </a:rPr>
              <a:t> Lake at dawn, </a:t>
            </a:r>
            <a:endParaRPr lang="ru-RU" sz="4000" dirty="0" smtClean="0">
              <a:effectLst>
                <a:glow rad="101600">
                  <a:schemeClr val="bg1">
                    <a:lumMod val="95000"/>
                    <a:alpha val="6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  <a:ea typeface="DotumChe" pitchFamily="49" charset="-127"/>
              <a:cs typeface="DaunPenh" pitchFamily="2" charset="0"/>
            </a:endParaRPr>
          </a:p>
          <a:p>
            <a:pPr algn="ctr"/>
            <a:r>
              <a:rPr lang="en-US" sz="4000" dirty="0" smtClean="0">
                <a:effectLst>
                  <a:glow rad="101600">
                    <a:schemeClr val="bg1">
                      <a:lumMod val="95000"/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ea typeface="DotumChe" pitchFamily="49" charset="-127"/>
                <a:cs typeface="DaunPenh" pitchFamily="2" charset="0"/>
              </a:rPr>
              <a:t>in Garibaldi Provincial Park</a:t>
            </a:r>
            <a:endParaRPr lang="ru-RU" sz="4000" dirty="0">
              <a:effectLst>
                <a:glow rad="101600">
                  <a:schemeClr val="bg1">
                    <a:lumMod val="95000"/>
                    <a:alpha val="6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  <a:ea typeface="DotumChe" pitchFamily="49" charset="-127"/>
              <a:cs typeface="DaunPenh" pitchFamily="2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429256" y="2928934"/>
            <a:ext cx="330731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dirty="0" smtClean="0">
                <a:solidFill>
                  <a:schemeClr val="bg1">
                    <a:lumMod val="8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DaunPenh" pitchFamily="2" charset="0"/>
              </a:rPr>
              <a:t>Pacific Dogwood</a:t>
            </a:r>
            <a:endParaRPr lang="ru-RU" sz="4000" dirty="0">
              <a:solidFill>
                <a:schemeClr val="bg1">
                  <a:lumMod val="8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  <a:cs typeface="DaunPenh" pitchFamily="2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285852" y="6000768"/>
            <a:ext cx="232146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dirty="0" smtClean="0">
                <a:solidFill>
                  <a:schemeClr val="bg1">
                    <a:lumMod val="8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DaunPenh" pitchFamily="2" charset="0"/>
              </a:rPr>
              <a:t>Steller's Jay</a:t>
            </a:r>
            <a:endParaRPr lang="ru-RU" sz="4000" dirty="0">
              <a:solidFill>
                <a:schemeClr val="bg1">
                  <a:lumMod val="8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  <a:cs typeface="DaunPenh" pitchFamily="2" charset="0"/>
            </a:endParaRPr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840"/>
                            </p:stCondLst>
                            <p:childTnLst>
                              <p:par>
                                <p:cTn id="11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880"/>
                            </p:stCondLst>
                            <p:childTnLst>
                              <p:par>
                                <p:cTn id="17" presetID="22" presetClass="exit" presetSubtype="4" fill="hold" grpId="0" nodeType="after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wipe(down)">
                                      <p:cBhvr>
                                        <p:cTn id="18" dur="2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380"/>
                            </p:stCondLst>
                            <p:childTnLst>
                              <p:par>
                                <p:cTn id="21" presetID="22" presetClass="exit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wipe(down)">
                                      <p:cBhvr>
                                        <p:cTn id="22" dur="20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38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38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4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5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380"/>
                            </p:stCondLst>
                            <p:childTnLst>
                              <p:par>
                                <p:cTn id="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3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4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2380"/>
                            </p:stCondLst>
                            <p:childTnLst>
                              <p:par>
                                <p:cTn id="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allAtOnce"/>
      <p:bldP spid="11" grpId="0"/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6500826" y="142852"/>
            <a:ext cx="23612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Footlight MT Light" pitchFamily="18" charset="0"/>
              </a:rPr>
              <a:t>Alberta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5" name="Содержимое 4" descr="1100px-Calgary_panorama-2.jpg"/>
          <p:cNvPicPr>
            <a:picLocks noGrp="1" noChangeAspect="1"/>
          </p:cNvPicPr>
          <p:nvPr>
            <p:ph idx="1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357158" y="857232"/>
            <a:ext cx="8286808" cy="22931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706px-Alberta,_Canada.svg.pn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0" y="3143248"/>
            <a:ext cx="4209925" cy="35718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TextBox 8"/>
          <p:cNvSpPr txBox="1"/>
          <p:nvPr/>
        </p:nvSpPr>
        <p:spPr>
          <a:xfrm>
            <a:off x="357158" y="2428868"/>
            <a:ext cx="410080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DaunPenh" pitchFamily="2" charset="0"/>
              </a:rPr>
              <a:t>Largest city - Calgary</a:t>
            </a:r>
            <a:endParaRPr lang="ru-RU" sz="4000" dirty="0">
              <a:solidFill>
                <a:schemeClr val="accent3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  <a:cs typeface="DaunPenh" pitchFamily="2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14282" y="3429000"/>
            <a:ext cx="3786214" cy="23493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DaunPenh" pitchFamily="2" charset="0"/>
              </a:rPr>
              <a:t>Area - 661,848 km</a:t>
            </a:r>
            <a:r>
              <a:rPr lang="en-US" sz="4000" baseline="30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DaunPenh" pitchFamily="2" charset="0"/>
              </a:rPr>
              <a:t>2</a:t>
            </a:r>
            <a:endParaRPr lang="ru-RU" sz="4000" baseline="30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  <a:cs typeface="DaunPenh" pitchFamily="2" charset="0"/>
            </a:endParaRPr>
          </a:p>
          <a:p>
            <a:r>
              <a:rPr lang="en-US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DaunPenh" pitchFamily="2" charset="0"/>
              </a:rPr>
              <a:t>Language - English </a:t>
            </a:r>
            <a:endParaRPr lang="ru-RU" sz="4000" baseline="30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  <a:cs typeface="DaunPenh" pitchFamily="2" charset="0"/>
            </a:endParaRPr>
          </a:p>
          <a:p>
            <a:endParaRPr lang="ru-RU" sz="4000" b="1" baseline="30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DaunPenh" pitchFamily="2" charset="0"/>
              <a:cs typeface="DaunPenh" pitchFamily="2" charset="0"/>
            </a:endParaRPr>
          </a:p>
          <a:p>
            <a:endParaRPr lang="ru-RU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DaunPenh" pitchFamily="2" charset="0"/>
            </a:endParaRPr>
          </a:p>
        </p:txBody>
      </p:sp>
      <p:pic>
        <p:nvPicPr>
          <p:cNvPr id="12" name="Рисунок 11" descr="800px-Edmonton_leg.jpg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>
          <a:xfrm>
            <a:off x="4143340" y="3129973"/>
            <a:ext cx="5000660" cy="37280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7" name="TextBox 16"/>
          <p:cNvSpPr txBox="1"/>
          <p:nvPr/>
        </p:nvSpPr>
        <p:spPr>
          <a:xfrm>
            <a:off x="4643406" y="3143248"/>
            <a:ext cx="450059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DaunPenh" pitchFamily="2" charset="0"/>
              </a:rPr>
              <a:t>Capital - Edmonton</a:t>
            </a:r>
            <a:endParaRPr lang="ru-RU" sz="4000" dirty="0">
              <a:solidFill>
                <a:schemeClr val="accent3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  <a:cs typeface="DaunPenh" pitchFamily="2" charset="0"/>
            </a:endParaRPr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3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300"/>
                            </p:stCondLst>
                            <p:childTnLst>
                              <p:par>
                                <p:cTn id="21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3" dur="8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4" dur="8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8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98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2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3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98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1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2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357290" y="214290"/>
            <a:ext cx="716895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>
                <a:effectLst>
                  <a:glow rad="101600">
                    <a:schemeClr val="bg1">
                      <a:lumMod val="95000"/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DaunPenh" pitchFamily="2" charset="0"/>
              </a:rPr>
              <a:t>Moraine Lake in Banff National Park</a:t>
            </a:r>
            <a:endParaRPr lang="ru-RU" sz="4000" dirty="0">
              <a:effectLst>
                <a:glow rad="101600">
                  <a:schemeClr val="bg1">
                    <a:lumMod val="95000"/>
                    <a:alpha val="6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  <a:cs typeface="DaunPenh" pitchFamily="2" charset="0"/>
            </a:endParaRPr>
          </a:p>
        </p:txBody>
      </p:sp>
      <p:pic>
        <p:nvPicPr>
          <p:cNvPr id="8" name="Рисунок 7" descr="800px-Flag_of_Alberta.svg.pn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42844" y="3786190"/>
            <a:ext cx="4786346" cy="29289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160px-Alberta_coat_of_arms.svg.pn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5715008" y="500042"/>
            <a:ext cx="3000396" cy="3187921"/>
          </a:xfrm>
          <a:prstGeom prst="rect">
            <a:avLst/>
          </a:prstGeom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</p:pic>
      <p:pic>
        <p:nvPicPr>
          <p:cNvPr id="10" name="Рисунок 9" descr="800px-GreatHornedOwl-Wiki.jp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5061865" y="3857628"/>
            <a:ext cx="4082135" cy="27146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 descr="053057052124050053050056054052055053.html.jpg"/>
          <p:cNvPicPr>
            <a:picLocks noChangeAspect="1"/>
          </p:cNvPicPr>
          <p:nvPr/>
        </p:nvPicPr>
        <p:blipFill>
          <a:blip r:embed="rId6" cstate="email"/>
          <a:srcRect/>
          <a:stretch>
            <a:fillRect/>
          </a:stretch>
        </p:blipFill>
        <p:spPr>
          <a:xfrm>
            <a:off x="428596" y="142852"/>
            <a:ext cx="4500594" cy="35719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" name="TextBox 11"/>
          <p:cNvSpPr txBox="1"/>
          <p:nvPr/>
        </p:nvSpPr>
        <p:spPr>
          <a:xfrm>
            <a:off x="2857488" y="3000372"/>
            <a:ext cx="191911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DaunPenh" pitchFamily="2" charset="0"/>
              </a:rPr>
              <a:t>Wild rose</a:t>
            </a:r>
            <a:endParaRPr lang="ru-RU" sz="4000" dirty="0">
              <a:solidFill>
                <a:schemeClr val="accent6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  <a:cs typeface="DaunPenh" pitchFamily="2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429256" y="5857892"/>
            <a:ext cx="356379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DaunPenh" pitchFamily="2" charset="0"/>
              </a:rPr>
              <a:t>Great Horned Owl</a:t>
            </a:r>
            <a:endParaRPr lang="ru-RU" sz="4000" dirty="0">
              <a:solidFill>
                <a:schemeClr val="accent6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  <a:cs typeface="DaunPenh" pitchFamily="2" charset="0"/>
            </a:endParaRPr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240"/>
                            </p:stCondLst>
                            <p:childTnLst>
                              <p:par>
                                <p:cTn id="11" presetID="22" presetClass="exit" presetSubtype="4" fill="hold" grpId="1" nodeType="after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wipe(down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74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74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4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5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774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3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4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974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12" grpId="0"/>
      <p:bldP spid="1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 cstate="email">
            <a:lum bright="-1000" contrast="22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Руки-рамка_2.jpg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9144000" y="0"/>
            <a:ext cx="4572000" cy="6858000"/>
          </a:xfrm>
          <a:prstGeom prst="rect">
            <a:avLst/>
          </a:prstGeom>
        </p:spPr>
      </p:pic>
      <p:pic>
        <p:nvPicPr>
          <p:cNvPr id="7" name="Рисунок 6" descr="Руки-рамка_2.jpg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>
          <a:xfrm>
            <a:off x="-4643502" y="0"/>
            <a:ext cx="4643502" cy="68580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 rot="428993">
            <a:off x="2286942" y="2187733"/>
            <a:ext cx="3169533" cy="2509242"/>
          </a:xfrm>
          <a:prstGeom prst="foldedCorner">
            <a:avLst>
              <a:gd name="adj" fmla="val 8775"/>
            </a:avLst>
          </a:prstGeom>
          <a:gradFill>
            <a:gsLst>
              <a:gs pos="0">
                <a:schemeClr val="tx2">
                  <a:lumMod val="20000"/>
                  <a:lumOff val="80000"/>
                  <a:alpha val="68000"/>
                </a:schemeClr>
              </a:gs>
              <a:gs pos="39999">
                <a:schemeClr val="accent5">
                  <a:lumMod val="60000"/>
                  <a:lumOff val="40000"/>
                </a:schemeClr>
              </a:gs>
              <a:gs pos="70000">
                <a:srgbClr val="C4D6EB"/>
              </a:gs>
              <a:gs pos="100000">
                <a:schemeClr val="accent6">
                  <a:lumMod val="40000"/>
                  <a:lumOff val="60000"/>
                  <a:alpha val="78000"/>
                </a:schemeClr>
              </a:gs>
            </a:gsLst>
            <a:lin ang="5400000" scaled="0"/>
          </a:gradFill>
          <a:ln w="38100" cap="rnd"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5400000" scaled="0"/>
            </a:gradFill>
            <a:headEnd type="none" w="sm" len="lg"/>
            <a:tailEnd type="none"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b="1" dirty="0" smtClean="0">
                <a:latin typeface="Kristen ITC" pitchFamily="66" charset="0"/>
              </a:rPr>
              <a:t>Subregion - Northern America</a:t>
            </a:r>
          </a:p>
          <a:p>
            <a:r>
              <a:rPr lang="en-US" b="1" dirty="0" smtClean="0">
                <a:latin typeface="Kristen ITC" pitchFamily="66" charset="0"/>
              </a:rPr>
              <a:t>Highest point - Mount Logan (5,959 m) </a:t>
            </a:r>
          </a:p>
          <a:p>
            <a:r>
              <a:rPr lang="sv-SE" b="1" dirty="0" smtClean="0">
                <a:latin typeface="Kristen ITC" pitchFamily="66" charset="0"/>
              </a:rPr>
              <a:t>Longest river - Mackenzie River (4,241 km)</a:t>
            </a:r>
          </a:p>
          <a:p>
            <a:r>
              <a:rPr lang="en-US" b="1" dirty="0" smtClean="0">
                <a:latin typeface="Kristen ITC" pitchFamily="66" charset="0"/>
              </a:rPr>
              <a:t>Largest lake - Great Bear Lake (31,153 km</a:t>
            </a:r>
            <a:r>
              <a:rPr lang="en-US" b="1" baseline="30000" dirty="0" smtClean="0">
                <a:latin typeface="Kristen ITC" pitchFamily="66" charset="0"/>
              </a:rPr>
              <a:t>2</a:t>
            </a:r>
            <a:r>
              <a:rPr lang="en-US" b="1" dirty="0" smtClean="0">
                <a:latin typeface="Kristen ITC" pitchFamily="66" charset="0"/>
              </a:rPr>
              <a:t>)</a:t>
            </a:r>
            <a:r>
              <a:rPr lang="en-US" b="1" baseline="30000" dirty="0" smtClean="0">
                <a:latin typeface="Kristen ITC" pitchFamily="66" charset="0"/>
              </a:rPr>
              <a:t> 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143108" y="857232"/>
            <a:ext cx="23574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3428992" y="192880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pic>
        <p:nvPicPr>
          <p:cNvPr id="4" name="Рисунок 3" descr="Canada-Map.jpg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5357818" y="843077"/>
            <a:ext cx="2857519" cy="2468191"/>
          </a:xfrm>
          <a:prstGeom prst="round2DiagRect">
            <a:avLst>
              <a:gd name="adj1" fmla="val 16667"/>
              <a:gd name="adj2" fmla="val 0"/>
            </a:avLst>
          </a:prstGeom>
          <a:ln w="107950" cap="rnd" cmpd="thinThick"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  <a:prstDash val="sysDot"/>
            <a:rou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0" name="Рисунок 19" descr="Canada-Map.jpg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5364088" y="1052736"/>
            <a:ext cx="2857519" cy="1868868"/>
          </a:xfrm>
          <a:prstGeom prst="round2DiagRect">
            <a:avLst>
              <a:gd name="adj1" fmla="val 16667"/>
              <a:gd name="adj2" fmla="val 0"/>
            </a:avLst>
          </a:prstGeom>
          <a:ln w="107950" cap="rnd" cmpd="thinThick"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  <a:prstDash val="sysDot"/>
            <a:rou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1" name="Рисунок 20" descr="Canada-Map.jpg"/>
          <p:cNvPicPr>
            <a:picLocks noChangeAspect="1"/>
          </p:cNvPicPr>
          <p:nvPr/>
        </p:nvPicPr>
        <p:blipFill>
          <a:blip r:embed="rId8" cstate="email"/>
          <a:stretch>
            <a:fillRect/>
          </a:stretch>
        </p:blipFill>
        <p:spPr>
          <a:xfrm>
            <a:off x="5364088" y="1052736"/>
            <a:ext cx="2857519" cy="2143139"/>
          </a:xfrm>
          <a:prstGeom prst="round2DiagRect">
            <a:avLst>
              <a:gd name="adj1" fmla="val 16667"/>
              <a:gd name="adj2" fmla="val 0"/>
            </a:avLst>
          </a:prstGeom>
          <a:ln w="107950" cap="rnd" cmpd="thinThick"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  <a:prstDash val="sysDot"/>
            <a:rou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4" name="Рисунок 13" descr="Canada-Map.jpg"/>
          <p:cNvPicPr>
            <a:picLocks noChangeAspect="1"/>
          </p:cNvPicPr>
          <p:nvPr/>
        </p:nvPicPr>
        <p:blipFill>
          <a:blip r:embed="rId9" cstate="email">
            <a:lum bright="-10000" contrast="10000"/>
          </a:blip>
          <a:stretch>
            <a:fillRect/>
          </a:stretch>
        </p:blipFill>
        <p:spPr>
          <a:xfrm>
            <a:off x="5436096" y="980728"/>
            <a:ext cx="2804106" cy="2141317"/>
          </a:xfrm>
          <a:prstGeom prst="round2DiagRect">
            <a:avLst>
              <a:gd name="adj1" fmla="val 16667"/>
              <a:gd name="adj2" fmla="val 0"/>
            </a:avLst>
          </a:prstGeom>
          <a:ln w="107950" cap="rnd" cmpd="thinThick"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  <a:prstDash val="sysDot"/>
            <a:rou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5" name="Рисунок 14" descr="maple_leaf_122.png"/>
          <p:cNvPicPr>
            <a:picLocks noChangeAspect="1"/>
          </p:cNvPicPr>
          <p:nvPr/>
        </p:nvPicPr>
        <p:blipFill>
          <a:blip r:embed="rId10" cstate="email">
            <a:duotone>
              <a:prstClr val="black"/>
              <a:srgbClr val="FF0000">
                <a:tint val="45000"/>
                <a:satMod val="400000"/>
              </a:srgbClr>
            </a:duotone>
            <a:lum bright="-20000" contrast="40000"/>
          </a:blip>
          <a:stretch>
            <a:fillRect/>
          </a:stretch>
        </p:blipFill>
        <p:spPr>
          <a:xfrm rot="634384">
            <a:off x="432793" y="4117957"/>
            <a:ext cx="3084321" cy="2667118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 rot="20521432" flipH="1">
            <a:off x="3986119" y="4235894"/>
            <a:ext cx="3191376" cy="1432500"/>
          </a:xfrm>
          <a:prstGeom prst="foldedCorner">
            <a:avLst>
              <a:gd name="adj" fmla="val 16559"/>
            </a:avLst>
          </a:prstGeom>
          <a:gradFill flip="none" rotWithShape="1">
            <a:gsLst>
              <a:gs pos="0">
                <a:schemeClr val="accent1">
                  <a:lumMod val="75000"/>
                </a:schemeClr>
              </a:gs>
              <a:gs pos="48000">
                <a:schemeClr val="tx2">
                  <a:lumMod val="40000"/>
                  <a:lumOff val="60000"/>
                </a:schemeClr>
              </a:gs>
              <a:gs pos="100000">
                <a:schemeClr val="accent2">
                  <a:lumMod val="60000"/>
                  <a:lumOff val="40000"/>
                  <a:alpha val="79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 w="38100" cap="rnd">
            <a:gradFill>
              <a:gsLst>
                <a:gs pos="0">
                  <a:srgbClr val="8488C4"/>
                </a:gs>
                <a:gs pos="53000">
                  <a:srgbClr val="D4DEFF"/>
                </a:gs>
                <a:gs pos="83000">
                  <a:srgbClr val="D4DEFF"/>
                </a:gs>
                <a:gs pos="100000">
                  <a:srgbClr val="96AB94"/>
                </a:gs>
              </a:gsLst>
              <a:lin ang="5400000" scaled="0"/>
            </a:gradFill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Kristen ITC" pitchFamily="66" charset="0"/>
              </a:rPr>
              <a:t>Canada has 6 time zones.</a:t>
            </a:r>
          </a:p>
          <a:p>
            <a:r>
              <a:rPr lang="en-US" dirty="0" smtClean="0">
                <a:latin typeface="Kristen ITC" pitchFamily="66" charset="0"/>
              </a:rPr>
              <a:t>Total area - 9,984,670 </a:t>
            </a:r>
            <a:r>
              <a:rPr lang="en-US" b="1" dirty="0" smtClean="0">
                <a:latin typeface="Kristen ITC" pitchFamily="66" charset="0"/>
              </a:rPr>
              <a:t>km</a:t>
            </a:r>
            <a:r>
              <a:rPr lang="en-US" b="1" baseline="30000" dirty="0" smtClean="0">
                <a:latin typeface="Kristen ITC" pitchFamily="66" charset="0"/>
              </a:rPr>
              <a:t>2</a:t>
            </a:r>
            <a:r>
              <a:rPr lang="en-US" dirty="0" smtClean="0">
                <a:latin typeface="Kristen ITC" pitchFamily="66" charset="0"/>
              </a:rPr>
              <a:t/>
            </a:r>
            <a:br>
              <a:rPr lang="en-US" dirty="0" smtClean="0">
                <a:latin typeface="Kristen ITC" pitchFamily="66" charset="0"/>
              </a:rPr>
            </a:br>
            <a:r>
              <a:rPr lang="en-US" dirty="0" smtClean="0">
                <a:latin typeface="Kristen ITC" pitchFamily="66" charset="0"/>
              </a:rPr>
              <a:t>(ranked the 2</a:t>
            </a:r>
            <a:r>
              <a:rPr lang="en-US" baseline="30000" dirty="0" smtClean="0">
                <a:latin typeface="Kristen ITC" pitchFamily="66" charset="0"/>
              </a:rPr>
              <a:t>nd</a:t>
            </a:r>
            <a:r>
              <a:rPr lang="en-US" dirty="0" smtClean="0">
                <a:latin typeface="Kristen ITC" pitchFamily="66" charset="0"/>
              </a:rPr>
              <a:t>)</a:t>
            </a:r>
          </a:p>
          <a:p>
            <a:r>
              <a:rPr lang="en-US" dirty="0" smtClean="0">
                <a:latin typeface="Kristen ITC" pitchFamily="66" charset="0"/>
              </a:rPr>
              <a:t>Water area - 891,163 </a:t>
            </a:r>
            <a:r>
              <a:rPr lang="en-US" b="1" dirty="0" smtClean="0">
                <a:latin typeface="Kristen ITC" pitchFamily="66" charset="0"/>
              </a:rPr>
              <a:t>km</a:t>
            </a:r>
            <a:r>
              <a:rPr lang="en-US" b="1" baseline="30000" dirty="0" smtClean="0">
                <a:latin typeface="Kristen ITC" pitchFamily="66" charset="0"/>
              </a:rPr>
              <a:t>2</a:t>
            </a:r>
            <a:r>
              <a:rPr lang="en-US" dirty="0" smtClean="0">
                <a:latin typeface="Kristen ITC" pitchFamily="66" charset="0"/>
              </a:rPr>
              <a:t> </a:t>
            </a:r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 rot="20841874">
            <a:off x="1268955" y="1122694"/>
            <a:ext cx="3835665" cy="923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Stop">
              <a:avLst/>
            </a:prstTxWarp>
            <a:spAutoFit/>
          </a:bodyPr>
          <a:lstStyle/>
          <a:p>
            <a:pPr algn="ctr"/>
            <a:r>
              <a:rPr lang="en-US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GEOGRAPHY</a:t>
            </a:r>
            <a:endParaRPr lang="ru-RU" sz="54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19" name="Рисунок 18" descr="Canada-Map.jpg"/>
          <p:cNvPicPr>
            <a:picLocks noChangeAspect="1"/>
          </p:cNvPicPr>
          <p:nvPr/>
        </p:nvPicPr>
        <p:blipFill>
          <a:blip r:embed="rId11" cstate="email"/>
          <a:stretch>
            <a:fillRect/>
          </a:stretch>
        </p:blipFill>
        <p:spPr>
          <a:xfrm>
            <a:off x="5508104" y="908720"/>
            <a:ext cx="2679365" cy="2260714"/>
          </a:xfrm>
          <a:prstGeom prst="round2DiagRect">
            <a:avLst>
              <a:gd name="adj1" fmla="val 16667"/>
              <a:gd name="adj2" fmla="val 0"/>
            </a:avLst>
          </a:prstGeom>
          <a:ln w="107950" cap="rnd" cmpd="thinThick"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  <a:prstDash val="sysDot"/>
            <a:rou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8" name="Рисунок 17" descr="Canada-Map.jpg"/>
          <p:cNvPicPr>
            <a:picLocks noChangeAspect="1"/>
          </p:cNvPicPr>
          <p:nvPr/>
        </p:nvPicPr>
        <p:blipFill>
          <a:blip r:embed="rId12" cstate="email"/>
          <a:stretch>
            <a:fillRect/>
          </a:stretch>
        </p:blipFill>
        <p:spPr>
          <a:xfrm>
            <a:off x="5580112" y="908720"/>
            <a:ext cx="2553103" cy="2295872"/>
          </a:xfrm>
          <a:prstGeom prst="round2DiagRect">
            <a:avLst>
              <a:gd name="adj1" fmla="val 16667"/>
              <a:gd name="adj2" fmla="val 0"/>
            </a:avLst>
          </a:prstGeom>
          <a:ln w="107950" cap="rnd" cmpd="thinThick"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  <a:prstDash val="sysDot"/>
            <a:rou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49792 0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9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0 L 0.50191 0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1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900"/>
                            </p:stCondLst>
                            <p:childTnLst>
                              <p:par>
                                <p:cTn id="1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10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9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"/>
                            </p:stCondLst>
                            <p:childTnLst>
                              <p:par>
                                <p:cTn id="51" presetID="10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8" dur="5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000"/>
                            </p:stCondLst>
                            <p:childTnLst>
                              <p:par>
                                <p:cTn id="66" presetID="10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000"/>
                            </p:stCondLst>
                            <p:childTnLst>
                              <p:par>
                                <p:cTn id="7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2" dur="5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"/>
                            </p:stCondLst>
                            <p:childTnLst>
                              <p:par>
                                <p:cTn id="85" presetID="10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2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9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0" presetID="10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7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9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1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uiExpand="1" build="allAtOnce" animBg="1"/>
      <p:bldP spid="13" grpId="0" uiExpand="1" build="allAtOnce" animBg="1"/>
      <p:bldP spid="1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4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Рисунок 20" descr="800px-Great_Lakes_from_space.jp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 rot="21017713">
            <a:off x="2691112" y="3313543"/>
            <a:ext cx="3060205" cy="186546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" name="Рисунок 19" descr="800px-Moraine_Lake-Banff_NP.JPG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 rot="342132">
            <a:off x="2656262" y="1126573"/>
            <a:ext cx="3044021" cy="21743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 descr="800px-Scotora2_PJC.jpg"/>
          <p:cNvPicPr>
            <a:picLocks noChangeAspect="1"/>
          </p:cNvPicPr>
          <p:nvPr/>
        </p:nvPicPr>
        <p:blipFill>
          <a:blip r:embed="rId7" cstate="email">
            <a:lum contrast="30000"/>
          </a:blip>
          <a:stretch>
            <a:fillRect/>
          </a:stretch>
        </p:blipFill>
        <p:spPr>
          <a:xfrm>
            <a:off x="5929322" y="4717275"/>
            <a:ext cx="3214678" cy="21383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907704" y="980728"/>
            <a:ext cx="4500594" cy="642942"/>
          </a:xfrm>
        </p:spPr>
        <p:txBody>
          <a:bodyPr>
            <a:normAutofit/>
          </a:bodyPr>
          <a:lstStyle/>
          <a:p>
            <a:pPr algn="ctr">
              <a:spcBef>
                <a:spcPts val="10"/>
              </a:spcBef>
              <a:buSzPct val="70000"/>
              <a:buNone/>
            </a:pPr>
            <a:r>
              <a:rPr lang="en-US" sz="3600" dirty="0" smtClean="0">
                <a:solidFill>
                  <a:schemeClr val="bg1">
                    <a:lumMod val="95000"/>
                  </a:schemeClr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  <a:latin typeface="AngsanaUPC" pitchFamily="18" charset="-34"/>
                <a:cs typeface="AngsanaUPC" pitchFamily="18" charset="-34"/>
              </a:rPr>
              <a:t>The main biomes of Canada</a:t>
            </a:r>
          </a:p>
          <a:p>
            <a:pPr algn="ctr"/>
            <a:endParaRPr lang="ru-RU" dirty="0">
              <a:effectLst>
                <a:glow rad="63500">
                  <a:schemeClr val="accent1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  <p:pic>
        <p:nvPicPr>
          <p:cNvPr id="4" name="Рисунок 3" descr="450px-PinusResinosa.JPG"/>
          <p:cNvPicPr>
            <a:picLocks noChangeAspect="1"/>
          </p:cNvPicPr>
          <p:nvPr/>
        </p:nvPicPr>
        <p:blipFill>
          <a:blip r:embed="rId8" cstate="email">
            <a:lum contrast="10000"/>
          </a:blip>
          <a:stretch>
            <a:fillRect/>
          </a:stretch>
        </p:blipFill>
        <p:spPr>
          <a:xfrm>
            <a:off x="0" y="0"/>
            <a:ext cx="1637044" cy="14045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450px-Berg_Lake_-_Mount_Robson.JPG"/>
          <p:cNvPicPr>
            <a:picLocks noChangeAspect="1"/>
          </p:cNvPicPr>
          <p:nvPr/>
        </p:nvPicPr>
        <p:blipFill>
          <a:blip r:embed="rId9" cstate="email">
            <a:lum contrast="20000"/>
          </a:blip>
          <a:stretch>
            <a:fillRect/>
          </a:stretch>
        </p:blipFill>
        <p:spPr>
          <a:xfrm>
            <a:off x="1" y="3500438"/>
            <a:ext cx="2643174" cy="33575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716px-Steam_Phase_eruption_of_Castle_geyser_with_double_rainbow.jpg"/>
          <p:cNvPicPr>
            <a:picLocks noChangeAspect="1"/>
          </p:cNvPicPr>
          <p:nvPr/>
        </p:nvPicPr>
        <p:blipFill>
          <a:blip r:embed="rId10" cstate="email">
            <a:lum contrast="20000"/>
          </a:blip>
          <a:stretch>
            <a:fillRect/>
          </a:stretch>
        </p:blipFill>
        <p:spPr>
          <a:xfrm>
            <a:off x="5715008" y="2214554"/>
            <a:ext cx="3428992" cy="26432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800px-CypressHillsPanoramic.jpg"/>
          <p:cNvPicPr>
            <a:picLocks noChangeAspect="1"/>
          </p:cNvPicPr>
          <p:nvPr/>
        </p:nvPicPr>
        <p:blipFill>
          <a:blip r:embed="rId11" cstate="email">
            <a:lum contrast="20000"/>
          </a:blip>
          <a:stretch>
            <a:fillRect/>
          </a:stretch>
        </p:blipFill>
        <p:spPr>
          <a:xfrm>
            <a:off x="1571604" y="0"/>
            <a:ext cx="4330999" cy="12144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800px-Layers_of_Autumn.jpg"/>
          <p:cNvPicPr>
            <a:picLocks noChangeAspect="1"/>
          </p:cNvPicPr>
          <p:nvPr/>
        </p:nvPicPr>
        <p:blipFill>
          <a:blip r:embed="rId12" cstate="email">
            <a:lum contrast="10000"/>
          </a:blip>
          <a:stretch>
            <a:fillRect/>
          </a:stretch>
        </p:blipFill>
        <p:spPr>
          <a:xfrm>
            <a:off x="0" y="1357298"/>
            <a:ext cx="2786050" cy="22145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 descr="800px-Saskatchewan_-_Grasslands_National_Park_02.JPG"/>
          <p:cNvPicPr>
            <a:picLocks noChangeAspect="1"/>
          </p:cNvPicPr>
          <p:nvPr/>
        </p:nvPicPr>
        <p:blipFill>
          <a:blip r:embed="rId13" cstate="email">
            <a:lum contrast="20000"/>
          </a:blip>
          <a:srcRect/>
          <a:stretch>
            <a:fillRect/>
          </a:stretch>
        </p:blipFill>
        <p:spPr>
          <a:xfrm>
            <a:off x="2500298" y="5072074"/>
            <a:ext cx="3500462" cy="17859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 descr="800px-Tundra_looking_south_toward_Brooks_Range,_Alaska.jpg"/>
          <p:cNvPicPr>
            <a:picLocks noChangeAspect="1"/>
          </p:cNvPicPr>
          <p:nvPr/>
        </p:nvPicPr>
        <p:blipFill>
          <a:blip r:embed="rId14" cstate="email">
            <a:lum contrast="10000"/>
          </a:blip>
          <a:stretch>
            <a:fillRect/>
          </a:stretch>
        </p:blipFill>
        <p:spPr>
          <a:xfrm>
            <a:off x="5786446" y="0"/>
            <a:ext cx="3357554" cy="23574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3" name="Прямоугольник 12"/>
          <p:cNvSpPr/>
          <p:nvPr/>
        </p:nvSpPr>
        <p:spPr>
          <a:xfrm>
            <a:off x="3547719" y="1500174"/>
            <a:ext cx="13147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algn="ctr">
              <a:spcBef>
                <a:spcPts val="10"/>
              </a:spcBef>
              <a:buSzPct val="70000"/>
              <a:buBlip>
                <a:blip r:embed="rId15"/>
              </a:buBlip>
            </a:pPr>
            <a:r>
              <a:rPr lang="en-US" sz="3200" dirty="0" smtClean="0">
                <a:solidFill>
                  <a:prstClr val="white">
                    <a:lumMod val="95000"/>
                  </a:prstClr>
                </a:solidFill>
                <a:effectLst>
                  <a:glow rad="63500">
                    <a:srgbClr val="4F81BD">
                      <a:satMod val="175000"/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  <a:latin typeface="AngsanaUPC" pitchFamily="18" charset="-34"/>
                <a:cs typeface="AngsanaUPC" pitchFamily="18" charset="-34"/>
              </a:rPr>
              <a:t>Tundra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3301240" y="2000240"/>
            <a:ext cx="193835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algn="ctr">
              <a:spcBef>
                <a:spcPts val="10"/>
              </a:spcBef>
              <a:buSzPct val="70000"/>
              <a:buBlip>
                <a:blip r:embed="rId15"/>
              </a:buBlip>
            </a:pPr>
            <a:r>
              <a:rPr lang="en-US" sz="3200" dirty="0" smtClean="0">
                <a:solidFill>
                  <a:prstClr val="white">
                    <a:lumMod val="95000"/>
                  </a:prstClr>
                </a:solidFill>
                <a:effectLst>
                  <a:glow rad="63500">
                    <a:srgbClr val="4F81BD">
                      <a:satMod val="175000"/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  <a:latin typeface="AngsanaUPC" pitchFamily="18" charset="-34"/>
                <a:cs typeface="AngsanaUPC" pitchFamily="18" charset="-34"/>
              </a:rPr>
              <a:t>Boreal forest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3300438" y="3000372"/>
            <a:ext cx="192392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algn="ctr">
              <a:spcBef>
                <a:spcPts val="10"/>
              </a:spcBef>
              <a:buSzPct val="70000"/>
              <a:buBlip>
                <a:blip r:embed="rId15"/>
              </a:buBlip>
            </a:pPr>
            <a:r>
              <a:rPr lang="en-US" sz="3200" dirty="0" smtClean="0">
                <a:solidFill>
                  <a:prstClr val="white">
                    <a:lumMod val="95000"/>
                  </a:prstClr>
                </a:solidFill>
                <a:effectLst>
                  <a:glow rad="63500">
                    <a:srgbClr val="4F81BD">
                      <a:satMod val="175000"/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  <a:latin typeface="AngsanaUPC" pitchFamily="18" charset="-34"/>
                <a:cs typeface="AngsanaUPC" pitchFamily="18" charset="-34"/>
              </a:rPr>
              <a:t>Mixed forest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2786050" y="2500306"/>
            <a:ext cx="292895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ctr">
              <a:spcBef>
                <a:spcPts val="10"/>
              </a:spcBef>
              <a:buSzPct val="70000"/>
              <a:buBlip>
                <a:blip r:embed="rId15"/>
              </a:buBlip>
            </a:pPr>
            <a:r>
              <a:rPr lang="en-US" sz="3200" dirty="0" smtClean="0">
                <a:solidFill>
                  <a:prstClr val="white">
                    <a:lumMod val="95000"/>
                  </a:prstClr>
                </a:solidFill>
                <a:effectLst>
                  <a:glow rad="63500">
                    <a:srgbClr val="4F81BD">
                      <a:satMod val="175000"/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  <a:latin typeface="AngsanaUPC" pitchFamily="18" charset="-34"/>
                <a:cs typeface="AngsanaUPC" pitchFamily="18" charset="-34"/>
              </a:rPr>
              <a:t>Broadleaf forest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3623164" y="3500438"/>
            <a:ext cx="135806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algn="ctr">
              <a:spcBef>
                <a:spcPts val="10"/>
              </a:spcBef>
              <a:buSzPct val="70000"/>
              <a:buBlip>
                <a:blip r:embed="rId15"/>
              </a:buBlip>
            </a:pPr>
            <a:r>
              <a:rPr lang="en-US" sz="3200" dirty="0" smtClean="0">
                <a:solidFill>
                  <a:prstClr val="white">
                    <a:lumMod val="95000"/>
                  </a:prstClr>
                </a:solidFill>
                <a:effectLst>
                  <a:glow rad="63500">
                    <a:srgbClr val="4F81BD">
                      <a:satMod val="175000"/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  <a:latin typeface="AngsanaUPC" pitchFamily="18" charset="-34"/>
                <a:cs typeface="AngsanaUPC" pitchFamily="18" charset="-34"/>
              </a:rPr>
              <a:t>Prairies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2714612" y="4000504"/>
            <a:ext cx="328614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ctr">
              <a:spcBef>
                <a:spcPts val="10"/>
              </a:spcBef>
              <a:buSzPct val="70000"/>
              <a:buBlip>
                <a:blip r:embed="rId15"/>
              </a:buBlip>
            </a:pPr>
            <a:r>
              <a:rPr lang="en-US" sz="3200" dirty="0" smtClean="0">
                <a:solidFill>
                  <a:prstClr val="white">
                    <a:lumMod val="95000"/>
                  </a:prstClr>
                </a:solidFill>
                <a:effectLst>
                  <a:glow rad="63500">
                    <a:srgbClr val="4F81BD">
                      <a:satMod val="175000"/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  <a:latin typeface="AngsanaUPC" pitchFamily="18" charset="-34"/>
                <a:cs typeface="AngsanaUPC" pitchFamily="18" charset="-34"/>
              </a:rPr>
              <a:t>Rocky Mountains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1979712" y="4509120"/>
            <a:ext cx="421484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ctr">
              <a:spcBef>
                <a:spcPts val="10"/>
              </a:spcBef>
              <a:buSzPct val="70000"/>
              <a:buBlip>
                <a:blip r:embed="rId15"/>
              </a:buBlip>
            </a:pPr>
            <a:r>
              <a:rPr lang="en-US" sz="2800" dirty="0" smtClean="0">
                <a:solidFill>
                  <a:prstClr val="white">
                    <a:lumMod val="95000"/>
                  </a:prstClr>
                </a:solidFill>
                <a:effectLst>
                  <a:glow rad="63500">
                    <a:srgbClr val="4F81BD">
                      <a:satMod val="175000"/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  <a:latin typeface="AngsanaUPC" pitchFamily="18" charset="-34"/>
                <a:cs typeface="AngsanaUPC" pitchFamily="18" charset="-34"/>
              </a:rPr>
              <a:t>Temperate coniferous forests</a:t>
            </a:r>
          </a:p>
        </p:txBody>
      </p:sp>
    </p:spTree>
  </p:cSld>
  <p:clrMapOvr>
    <a:masterClrMapping/>
  </p:clrMapOvr>
  <p:transition spd="med"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880"/>
                            </p:stCondLst>
                            <p:childTnLst>
                              <p:par>
                                <p:cTn id="11" presetID="21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69 0.02431 L 0.25069 0.02431 " pathEditMode="relative" rAng="0" ptsTypes="AA">
                                      <p:cBhvr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880"/>
                            </p:stCondLst>
                            <p:childTnLst>
                              <p:par>
                                <p:cTn id="20" presetID="21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2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9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7.40741E-7 L 0.3165 0.41782 " pathEditMode="relative" rAng="0" ptsTypes="AA">
                                      <p:cBhvr>
                                        <p:cTn id="2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8" y="2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880"/>
                            </p:stCondLst>
                            <p:childTnLst>
                              <p:par>
                                <p:cTn id="29" presetID="21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3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6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4.07407E-6 L -0.13021 -0.35254 " pathEditMode="relative" rAng="0" ptsTypes="AA">
                                      <p:cBhvr>
                                        <p:cTn id="3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" y="-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880"/>
                            </p:stCondLst>
                            <p:childTnLst>
                              <p:par>
                                <p:cTn id="38" presetID="21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4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49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2.59259E-6 L -0.3599 -0.31597 " pathEditMode="relative" rAng="0" ptsTypes="AA">
                                      <p:cBhvr>
                                        <p:cTn id="4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0" y="-15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880"/>
                            </p:stCondLst>
                            <p:childTnLst>
                              <p:par>
                                <p:cTn id="47" presetID="21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4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2.59259E-6 L -0.00191 0.37315 " pathEditMode="relative" rAng="0" ptsTypes="AA">
                                      <p:cBhvr>
                                        <p:cTn id="5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" y="18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880"/>
                            </p:stCondLst>
                            <p:childTnLst>
                              <p:par>
                                <p:cTn id="56" presetID="21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5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4.07407E-6 L -0.33889 -0.15741 " pathEditMode="relative" rAng="0" ptsTypes="AA">
                                      <p:cBhvr>
                                        <p:cTn id="6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9" y="-79"/>
                                    </p:animMotion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880"/>
                            </p:stCondLst>
                            <p:childTnLst>
                              <p:par>
                                <p:cTn id="68" presetID="21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49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1.85185E-6 L 0.35244 -0.05903 " pathEditMode="relative" rAng="0" ptsTypes="AA">
                                      <p:cBhvr>
                                        <p:cTn id="7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6" y="-30"/>
                                    </p:animMotion>
                                  </p:childTnLst>
                                </p:cTn>
                              </p:par>
                              <p:par>
                                <p:cTn id="76" presetID="37" presetClass="exit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7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7880"/>
                            </p:stCondLst>
                            <p:childTnLst>
                              <p:par>
                                <p:cTn id="8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380"/>
                            </p:stCondLst>
                            <p:childTnLst>
                              <p:par>
                                <p:cTn id="8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  <p:bldP spid="19" grpId="0"/>
      <p:bldP spid="19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51"/>
          <p:cNvGrpSpPr/>
          <p:nvPr/>
        </p:nvGrpSpPr>
        <p:grpSpPr>
          <a:xfrm>
            <a:off x="1115616" y="548680"/>
            <a:ext cx="6956846" cy="5556230"/>
            <a:chOff x="1208266" y="1944488"/>
            <a:chExt cx="4792494" cy="2444741"/>
          </a:xfrm>
        </p:grpSpPr>
        <p:grpSp>
          <p:nvGrpSpPr>
            <p:cNvPr id="3" name="Группа 37"/>
            <p:cNvGrpSpPr/>
            <p:nvPr/>
          </p:nvGrpSpPr>
          <p:grpSpPr>
            <a:xfrm>
              <a:off x="1208266" y="1944488"/>
              <a:ext cx="4792494" cy="2444741"/>
              <a:chOff x="1208266" y="1944488"/>
              <a:chExt cx="4792494" cy="2444741"/>
            </a:xfrm>
          </p:grpSpPr>
          <p:sp>
            <p:nvSpPr>
              <p:cNvPr id="57" name="Прямоугольник 56"/>
              <p:cNvSpPr/>
              <p:nvPr/>
            </p:nvSpPr>
            <p:spPr>
              <a:xfrm>
                <a:off x="1208266" y="2261324"/>
                <a:ext cx="595266" cy="2122796"/>
              </a:xfrm>
              <a:prstGeom prst="rect">
                <a:avLst/>
              </a:prstGeom>
              <a:solidFill>
                <a:schemeClr val="accent6">
                  <a:alpha val="52000"/>
                </a:schemeClr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56" name="Блок-схема: внутренняя память 55"/>
              <p:cNvSpPr/>
              <p:nvPr/>
            </p:nvSpPr>
            <p:spPr>
              <a:xfrm>
                <a:off x="1208266" y="1944488"/>
                <a:ext cx="4792494" cy="2444741"/>
              </a:xfrm>
              <a:prstGeom prst="flowChartInternalStorage">
                <a:avLst/>
              </a:prstGeom>
              <a:ln w="28575">
                <a:solidFill>
                  <a:schemeClr val="tx1"/>
                </a:solidFill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txBody>
              <a:bodyPr wrap="square">
                <a:spAutoFit/>
              </a:bodyPr>
              <a:lstStyle/>
              <a:p>
                <a:r>
                  <a:rPr lang="en-US" sz="4000" b="1" dirty="0" smtClean="0">
                    <a:gradFill flip="none" rotWithShape="1">
                      <a:gsLst>
                        <a:gs pos="0">
                          <a:srgbClr val="FFFFFF"/>
                        </a:gs>
                        <a:gs pos="7001">
                          <a:srgbClr val="E6E6E6"/>
                        </a:gs>
                        <a:gs pos="32001">
                          <a:schemeClr val="accent1">
                            <a:lumMod val="20000"/>
                            <a:lumOff val="80000"/>
                          </a:schemeClr>
                        </a:gs>
                        <a:gs pos="47000">
                          <a:schemeClr val="accent5">
                            <a:lumMod val="20000"/>
                            <a:lumOff val="80000"/>
                          </a:schemeClr>
                        </a:gs>
                        <a:gs pos="85001">
                          <a:schemeClr val="accent1">
                            <a:lumMod val="20000"/>
                            <a:lumOff val="80000"/>
                          </a:schemeClr>
                        </a:gs>
                        <a:gs pos="100000">
                          <a:schemeClr val="accent6">
                            <a:lumMod val="40000"/>
                            <a:lumOff val="60000"/>
                          </a:schemeClr>
                        </a:gs>
                      </a:gsLst>
                      <a:path path="circle">
                        <a:fillToRect t="100000" r="100000"/>
                      </a:path>
                      <a:tileRect l="-100000" b="-100000"/>
                    </a:gradFill>
                    <a:latin typeface="Blackadder ITC" pitchFamily="82" charset="0"/>
                    <a:ea typeface="Microsoft Yi Baiti" pitchFamily="66" charset="0"/>
                    <a:cs typeface="MV Boli" pitchFamily="2" charset="0"/>
                  </a:rPr>
                  <a:t>Canada is home to approximately 70 000 known species of plants and animals.</a:t>
                </a:r>
              </a:p>
              <a:p>
                <a:endParaRPr lang="en-US" sz="3200" b="1" dirty="0" smtClean="0">
                  <a:solidFill>
                    <a:schemeClr val="bg1"/>
                  </a:solidFill>
                  <a:latin typeface="MV Boli" pitchFamily="2" charset="0"/>
                  <a:cs typeface="MV Boli" pitchFamily="2" charset="0"/>
                </a:endParaRPr>
              </a:p>
              <a:p>
                <a:endParaRPr lang="en-US" sz="3200" b="1" dirty="0" smtClean="0">
                  <a:solidFill>
                    <a:schemeClr val="bg1"/>
                  </a:solidFill>
                  <a:latin typeface="MV Boli" pitchFamily="2" charset="0"/>
                  <a:cs typeface="MV Boli" pitchFamily="2" charset="0"/>
                </a:endParaRPr>
              </a:p>
              <a:p>
                <a:endParaRPr lang="en-US" sz="3200" b="1" dirty="0" smtClean="0">
                  <a:solidFill>
                    <a:schemeClr val="bg1"/>
                  </a:solidFill>
                  <a:latin typeface="MV Boli" pitchFamily="2" charset="0"/>
                  <a:cs typeface="MV Boli" pitchFamily="2" charset="0"/>
                </a:endParaRPr>
              </a:p>
              <a:p>
                <a:endParaRPr lang="en-US" sz="3200" b="1" dirty="0" smtClean="0">
                  <a:solidFill>
                    <a:schemeClr val="bg1"/>
                  </a:solidFill>
                  <a:latin typeface="MV Boli" pitchFamily="2" charset="0"/>
                  <a:cs typeface="MV Boli" pitchFamily="2" charset="0"/>
                </a:endParaRPr>
              </a:p>
              <a:p>
                <a:endParaRPr lang="en-US" sz="3200" b="1" dirty="0" smtClean="0">
                  <a:solidFill>
                    <a:schemeClr val="bg1"/>
                  </a:solidFill>
                  <a:latin typeface="MV Boli" pitchFamily="2" charset="0"/>
                  <a:cs typeface="MV Boli" pitchFamily="2" charset="0"/>
                </a:endParaRPr>
              </a:p>
              <a:p>
                <a:endParaRPr lang="ru-RU" sz="3200" b="1" dirty="0">
                  <a:solidFill>
                    <a:schemeClr val="bg1"/>
                  </a:solidFill>
                  <a:cs typeface="MV Boli" pitchFamily="2" charset="0"/>
                </a:endParaRPr>
              </a:p>
            </p:txBody>
          </p:sp>
        </p:grpSp>
        <p:sp>
          <p:nvSpPr>
            <p:cNvPr id="54" name="Прямоугольник 53"/>
            <p:cNvSpPr/>
            <p:nvPr/>
          </p:nvSpPr>
          <p:spPr>
            <a:xfrm>
              <a:off x="1208266" y="1944488"/>
              <a:ext cx="595266" cy="314327"/>
            </a:xfrm>
            <a:prstGeom prst="rect">
              <a:avLst/>
            </a:prstGeom>
            <a:solidFill>
              <a:schemeClr val="accent5">
                <a:alpha val="52000"/>
              </a:schemeClr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5" name="Прямоугольник 54"/>
            <p:cNvSpPr/>
            <p:nvPr/>
          </p:nvSpPr>
          <p:spPr>
            <a:xfrm>
              <a:off x="1803532" y="1944488"/>
              <a:ext cx="4185448" cy="314327"/>
            </a:xfrm>
            <a:prstGeom prst="rect">
              <a:avLst/>
            </a:prstGeom>
            <a:solidFill>
              <a:schemeClr val="accent3">
                <a:alpha val="52000"/>
              </a:schemeClr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47" name="Рисунок 46" descr="moose_standing_along_a_misty_riverbank__yellowstone_national_park__wyoming_961м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4786314" y="3214686"/>
            <a:ext cx="3071834" cy="25717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800px-Branta-canadensis-004.jpg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 flipH="1">
            <a:off x="3347864" y="188640"/>
            <a:ext cx="3071834" cy="228601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38100" cap="sq">
            <a:solidFill>
              <a:schemeClr val="tx2">
                <a:lumMod val="50000"/>
              </a:schemeClr>
            </a:solidFill>
            <a:miter lim="8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2" name="Рисунок 41" descr="e9477c505b3cb5ef6c1ad3f67b23603d_full.jp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 rot="854019">
            <a:off x="3337513" y="534856"/>
            <a:ext cx="2477956" cy="1982364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38100" cap="sq">
            <a:solidFill>
              <a:schemeClr val="accent3">
                <a:lumMod val="50000"/>
              </a:schemeClr>
            </a:solidFill>
            <a:miter lim="8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5" name="Рисунок 34" descr="800px-2005_04_27_1582_Dall_Sheep.jpg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 rot="20856600">
            <a:off x="198901" y="4047620"/>
            <a:ext cx="3321866" cy="2214578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38100" cap="sq">
            <a:solidFill>
              <a:schemeClr val="accent3">
                <a:lumMod val="50000"/>
              </a:schemeClr>
            </a:solidFill>
            <a:miter lim="8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9" name="Рисунок 38" descr="Delphinus_delphis_with_calf.jpg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 rot="828431">
            <a:off x="2016291" y="2869196"/>
            <a:ext cx="2773965" cy="184931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38100" cap="sq">
            <a:solidFill>
              <a:schemeClr val="accent3">
                <a:lumMod val="50000"/>
              </a:schemeClr>
            </a:solidFill>
            <a:miter lim="8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3" name="Рисунок 32" descr="Mountain_lion.jpg"/>
          <p:cNvPicPr>
            <a:picLocks noChangeAspect="1"/>
          </p:cNvPicPr>
          <p:nvPr/>
        </p:nvPicPr>
        <p:blipFill>
          <a:blip r:embed="rId8" cstate="email"/>
          <a:srcRect/>
          <a:stretch>
            <a:fillRect/>
          </a:stretch>
        </p:blipFill>
        <p:spPr>
          <a:xfrm rot="541758">
            <a:off x="5740034" y="487563"/>
            <a:ext cx="3071834" cy="2280562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38100" cap="sq">
            <a:solidFill>
              <a:schemeClr val="tx2">
                <a:lumMod val="50000"/>
              </a:schemeClr>
            </a:solidFill>
            <a:miter lim="8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" name="Рисунок 11" descr="683px-Common_raven_by_David_Hofmann.jpg"/>
          <p:cNvPicPr>
            <a:picLocks noChangeAspect="1"/>
          </p:cNvPicPr>
          <p:nvPr/>
        </p:nvPicPr>
        <p:blipFill>
          <a:blip r:embed="rId9" cstate="email"/>
          <a:srcRect/>
          <a:stretch>
            <a:fillRect/>
          </a:stretch>
        </p:blipFill>
        <p:spPr>
          <a:xfrm rot="1228770">
            <a:off x="7057319" y="2472018"/>
            <a:ext cx="1500166" cy="2129268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38100" cap="sq">
            <a:solidFill>
              <a:schemeClr val="tx2">
                <a:lumMod val="50000"/>
              </a:schemeClr>
            </a:solidFill>
            <a:miter lim="8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4" name="Рисунок 33" descr="yarrow.jpg"/>
          <p:cNvPicPr>
            <a:picLocks noChangeAspect="1"/>
          </p:cNvPicPr>
          <p:nvPr/>
        </p:nvPicPr>
        <p:blipFill>
          <a:blip r:embed="rId10" cstate="email"/>
          <a:stretch>
            <a:fillRect/>
          </a:stretch>
        </p:blipFill>
        <p:spPr>
          <a:xfrm>
            <a:off x="2843808" y="260648"/>
            <a:ext cx="2592287" cy="194421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28575" cap="sq">
            <a:solidFill>
              <a:srgbClr val="4F6228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8" name="Рисунок 27" descr="662px-LutraCanadensis_fullres.jpg"/>
          <p:cNvPicPr>
            <a:picLocks noChangeAspect="1"/>
          </p:cNvPicPr>
          <p:nvPr/>
        </p:nvPicPr>
        <p:blipFill>
          <a:blip r:embed="rId11" cstate="email"/>
          <a:stretch>
            <a:fillRect/>
          </a:stretch>
        </p:blipFill>
        <p:spPr>
          <a:xfrm rot="21374850">
            <a:off x="5442699" y="358485"/>
            <a:ext cx="3071834" cy="2502957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38100" cap="sq">
            <a:solidFill>
              <a:schemeClr val="tx2">
                <a:lumMod val="50000"/>
              </a:schemeClr>
            </a:solidFill>
            <a:miter lim="8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6" name="Рисунок 15" descr="800px-Rana_aurora_6230.JPG"/>
          <p:cNvPicPr>
            <a:picLocks noChangeAspect="1"/>
          </p:cNvPicPr>
          <p:nvPr/>
        </p:nvPicPr>
        <p:blipFill>
          <a:blip r:embed="rId12" cstate="email"/>
          <a:stretch>
            <a:fillRect/>
          </a:stretch>
        </p:blipFill>
        <p:spPr>
          <a:xfrm rot="21090327">
            <a:off x="4687359" y="4914219"/>
            <a:ext cx="2643206" cy="1758204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28575" cap="sq">
            <a:solidFill>
              <a:schemeClr val="accent3">
                <a:lumMod val="50000"/>
              </a:schemeClr>
            </a:solidFill>
            <a:miter lim="8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8" name="Рисунок 47" descr="mayflower 1.jpg"/>
          <p:cNvPicPr>
            <a:picLocks noChangeAspect="1"/>
          </p:cNvPicPr>
          <p:nvPr/>
        </p:nvPicPr>
        <p:blipFill>
          <a:blip r:embed="rId13" cstate="email"/>
          <a:stretch>
            <a:fillRect/>
          </a:stretch>
        </p:blipFill>
        <p:spPr>
          <a:xfrm rot="1215792">
            <a:off x="2113930" y="2015265"/>
            <a:ext cx="2601958" cy="2071702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28575" cap="sq">
            <a:solidFill>
              <a:srgbClr val="10253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9" name="Рисунок 48" descr="English daisy.jpg"/>
          <p:cNvPicPr>
            <a:picLocks noChangeAspect="1"/>
          </p:cNvPicPr>
          <p:nvPr/>
        </p:nvPicPr>
        <p:blipFill>
          <a:blip r:embed="rId14" cstate="email"/>
          <a:srcRect/>
          <a:stretch>
            <a:fillRect/>
          </a:stretch>
        </p:blipFill>
        <p:spPr>
          <a:xfrm>
            <a:off x="251520" y="5589240"/>
            <a:ext cx="1078438" cy="1008112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28575" cap="sq">
            <a:solidFill>
              <a:srgbClr val="4F6228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5061" name="Picture 5" descr="H:\Documents and Settings\User\My Documents\Downloads\180px-Lathyrus_paluster1.jpg"/>
          <p:cNvPicPr>
            <a:picLocks noChangeAspect="1" noChangeArrowheads="1"/>
          </p:cNvPicPr>
          <p:nvPr/>
        </p:nvPicPr>
        <p:blipFill>
          <a:blip r:embed="rId15" cstate="email"/>
          <a:srcRect/>
          <a:stretch>
            <a:fillRect/>
          </a:stretch>
        </p:blipFill>
        <p:spPr bwMode="auto">
          <a:xfrm rot="20322208">
            <a:off x="4934306" y="2056961"/>
            <a:ext cx="2088183" cy="2784244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38100" cap="sq">
            <a:solidFill>
              <a:schemeClr val="tx2">
                <a:lumMod val="50000"/>
              </a:schemeClr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9" name="Рисунок 18" descr="404px-Rentier_fws_1.jpg"/>
          <p:cNvPicPr>
            <a:picLocks noChangeAspect="1"/>
          </p:cNvPicPr>
          <p:nvPr/>
        </p:nvPicPr>
        <p:blipFill>
          <a:blip r:embed="rId16" cstate="email"/>
          <a:srcRect/>
          <a:stretch>
            <a:fillRect/>
          </a:stretch>
        </p:blipFill>
        <p:spPr>
          <a:xfrm rot="486313">
            <a:off x="394554" y="400747"/>
            <a:ext cx="2214578" cy="3207321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38100" cap="sq">
            <a:solidFill>
              <a:schemeClr val="tx2">
                <a:lumMod val="50000"/>
              </a:schemeClr>
            </a:solidFill>
            <a:miter lim="8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8" name="Рисунок 17" descr="400px-Brown_Bear_us_fish.jpg"/>
          <p:cNvPicPr>
            <a:picLocks noChangeAspect="1"/>
          </p:cNvPicPr>
          <p:nvPr/>
        </p:nvPicPr>
        <p:blipFill>
          <a:blip r:embed="rId17" cstate="email"/>
          <a:srcRect/>
          <a:stretch>
            <a:fillRect/>
          </a:stretch>
        </p:blipFill>
        <p:spPr>
          <a:xfrm>
            <a:off x="6732240" y="3717032"/>
            <a:ext cx="1857388" cy="2706479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38100" cap="sq">
            <a:solidFill>
              <a:schemeClr val="tx2">
                <a:lumMod val="50000"/>
              </a:schemeClr>
            </a:solidFill>
            <a:miter lim="8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6" name="Рисунок 35" descr="400px-Coyote_by_Rebecca_Richardson.jpg"/>
          <p:cNvPicPr>
            <a:picLocks noChangeAspect="1"/>
          </p:cNvPicPr>
          <p:nvPr/>
        </p:nvPicPr>
        <p:blipFill>
          <a:blip r:embed="rId18" cstate="email"/>
          <a:stretch>
            <a:fillRect/>
          </a:stretch>
        </p:blipFill>
        <p:spPr>
          <a:xfrm rot="21056419">
            <a:off x="596490" y="2925229"/>
            <a:ext cx="2047889" cy="2714644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38100" cap="sq">
            <a:solidFill>
              <a:schemeClr val="tx2">
                <a:lumMod val="50000"/>
              </a:schemeClr>
            </a:solidFill>
            <a:miter lim="8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4" name="Рисунок 13" descr="800px-FowlersToad.JPG"/>
          <p:cNvPicPr>
            <a:picLocks noChangeAspect="1"/>
          </p:cNvPicPr>
          <p:nvPr/>
        </p:nvPicPr>
        <p:blipFill>
          <a:blip r:embed="rId19" cstate="email"/>
          <a:srcRect/>
          <a:stretch>
            <a:fillRect/>
          </a:stretch>
        </p:blipFill>
        <p:spPr>
          <a:xfrm rot="1123533" flipH="1">
            <a:off x="3696078" y="3320377"/>
            <a:ext cx="2286804" cy="1649172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38100" cap="sq">
            <a:solidFill>
              <a:schemeClr val="accent3">
                <a:lumMod val="50000"/>
              </a:schemeClr>
            </a:solidFill>
            <a:miter lim="8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5060" name="Picture 4" descr="H:\Documents and Settings\User\My Documents\Downloads\320px-Mirabilisnyctaginea.jpg"/>
          <p:cNvPicPr>
            <a:picLocks noChangeAspect="1" noChangeArrowheads="1"/>
          </p:cNvPicPr>
          <p:nvPr/>
        </p:nvPicPr>
        <p:blipFill>
          <a:blip r:embed="rId20" cstate="email"/>
          <a:srcRect/>
          <a:stretch>
            <a:fillRect/>
          </a:stretch>
        </p:blipFill>
        <p:spPr bwMode="auto">
          <a:xfrm rot="19472348">
            <a:off x="2974710" y="4719862"/>
            <a:ext cx="2203375" cy="1652232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38100" cap="sq">
            <a:solidFill>
              <a:schemeClr val="tx2">
                <a:lumMod val="50000"/>
              </a:schemeClr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Рисунок 10" descr="435px-Grus_americana_Sasata.jpg"/>
          <p:cNvPicPr>
            <a:picLocks noChangeAspect="1"/>
          </p:cNvPicPr>
          <p:nvPr/>
        </p:nvPicPr>
        <p:blipFill>
          <a:blip r:embed="rId21" cstate="email"/>
          <a:stretch>
            <a:fillRect/>
          </a:stretch>
        </p:blipFill>
        <p:spPr>
          <a:xfrm rot="1083481">
            <a:off x="2555776" y="3717032"/>
            <a:ext cx="1601251" cy="216024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38100" cap="sq">
            <a:solidFill>
              <a:schemeClr val="tx2">
                <a:lumMod val="50000"/>
              </a:schemeClr>
            </a:solidFill>
            <a:miter lim="8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6" name="Рисунок 45" descr="Prairie Crocus 1.jpg"/>
          <p:cNvPicPr>
            <a:picLocks noChangeAspect="1"/>
          </p:cNvPicPr>
          <p:nvPr/>
        </p:nvPicPr>
        <p:blipFill>
          <a:blip r:embed="rId22" cstate="email"/>
          <a:srcRect/>
          <a:stretch>
            <a:fillRect/>
          </a:stretch>
        </p:blipFill>
        <p:spPr>
          <a:xfrm rot="823903">
            <a:off x="2376994" y="4610668"/>
            <a:ext cx="2286016" cy="180243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28575" cap="sq">
            <a:solidFill>
              <a:srgbClr val="10253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1" name="Рисунок 30" descr="800px-Swift_Fox.jpg"/>
          <p:cNvPicPr>
            <a:picLocks noChangeAspect="1"/>
          </p:cNvPicPr>
          <p:nvPr/>
        </p:nvPicPr>
        <p:blipFill>
          <a:blip r:embed="rId23" cstate="email"/>
          <a:stretch>
            <a:fillRect/>
          </a:stretch>
        </p:blipFill>
        <p:spPr>
          <a:xfrm rot="847243">
            <a:off x="6372200" y="2564904"/>
            <a:ext cx="2448272" cy="1515597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38100" cap="sq">
            <a:solidFill>
              <a:schemeClr val="tx2">
                <a:lumMod val="50000"/>
              </a:schemeClr>
            </a:solidFill>
            <a:miter lim="8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7" name="Рисунок 26" descr="760px-Gulf_fritillary.jpg"/>
          <p:cNvPicPr>
            <a:picLocks noChangeAspect="1"/>
          </p:cNvPicPr>
          <p:nvPr/>
        </p:nvPicPr>
        <p:blipFill>
          <a:blip r:embed="rId24" cstate="email"/>
          <a:srcRect/>
          <a:stretch>
            <a:fillRect/>
          </a:stretch>
        </p:blipFill>
        <p:spPr>
          <a:xfrm rot="20690636">
            <a:off x="4364676" y="3868707"/>
            <a:ext cx="2535521" cy="2056390"/>
          </a:xfrm>
          <a:prstGeom prst="snip2DiagRect">
            <a:avLst>
              <a:gd name="adj1" fmla="val 0"/>
              <a:gd name="adj2" fmla="val 16667"/>
            </a:avLst>
          </a:prstGeom>
          <a:solidFill>
            <a:srgbClr val="FFFFFF">
              <a:shade val="85000"/>
            </a:srgbClr>
          </a:solidFill>
          <a:ln w="38100" cap="sq">
            <a:solidFill>
              <a:schemeClr val="accent3">
                <a:lumMod val="50000"/>
              </a:schemeClr>
            </a:solidFill>
            <a:miter lim="8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5059" name="Picture 3" descr="H:\Documents and Settings\User\My Documents\Downloads\Juncus_bufonius.jpeg"/>
          <p:cNvPicPr>
            <a:picLocks noChangeAspect="1" noChangeArrowheads="1"/>
          </p:cNvPicPr>
          <p:nvPr/>
        </p:nvPicPr>
        <p:blipFill>
          <a:blip r:embed="rId25" cstate="email"/>
          <a:srcRect/>
          <a:stretch>
            <a:fillRect/>
          </a:stretch>
        </p:blipFill>
        <p:spPr bwMode="auto">
          <a:xfrm rot="631910">
            <a:off x="6579564" y="4772774"/>
            <a:ext cx="2252629" cy="1688687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38100" cap="sq">
            <a:solidFill>
              <a:schemeClr val="accent3">
                <a:lumMod val="75000"/>
              </a:schemeClr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Рисунок 9" descr="425px-Snowy_Owl_-_Schnee-Eule.jpg"/>
          <p:cNvPicPr>
            <a:picLocks noChangeAspect="1"/>
          </p:cNvPicPr>
          <p:nvPr/>
        </p:nvPicPr>
        <p:blipFill>
          <a:blip r:embed="rId26" cstate="email">
            <a:lum contrast="10000"/>
          </a:blip>
          <a:stretch>
            <a:fillRect/>
          </a:stretch>
        </p:blipFill>
        <p:spPr>
          <a:xfrm rot="20821592">
            <a:off x="574807" y="3662404"/>
            <a:ext cx="1714512" cy="2433501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38100" cap="sq">
            <a:solidFill>
              <a:schemeClr val="tx2">
                <a:lumMod val="50000"/>
              </a:schemeClr>
            </a:solidFill>
            <a:miter lim="8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1" name="Рисунок 50" descr="Norway Maple.jpg"/>
          <p:cNvPicPr>
            <a:picLocks noChangeAspect="1"/>
          </p:cNvPicPr>
          <p:nvPr/>
        </p:nvPicPr>
        <p:blipFill>
          <a:blip r:embed="rId27" cstate="email"/>
          <a:stretch>
            <a:fillRect/>
          </a:stretch>
        </p:blipFill>
        <p:spPr>
          <a:xfrm rot="10082922">
            <a:off x="2992041" y="2776575"/>
            <a:ext cx="2218505" cy="166388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28575" cap="sq">
            <a:solidFill>
              <a:srgbClr val="4F6228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Содержимое 3" descr="597px-American_Beaver.jpg"/>
          <p:cNvPicPr>
            <a:picLocks noGrp="1" noChangeAspect="1"/>
          </p:cNvPicPr>
          <p:nvPr>
            <p:ph sz="half" idx="1"/>
          </p:nvPr>
        </p:nvPicPr>
        <p:blipFill>
          <a:blip r:embed="rId28" cstate="email"/>
          <a:stretch>
            <a:fillRect/>
          </a:stretch>
        </p:blipFill>
        <p:spPr>
          <a:xfrm rot="574245">
            <a:off x="4975731" y="2922779"/>
            <a:ext cx="1908720" cy="2417712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38100" cap="sq">
            <a:solidFill>
              <a:schemeClr val="tx2">
                <a:lumMod val="50000"/>
              </a:schemeClr>
            </a:solidFill>
            <a:miter lim="8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" name="Рисунок 19" descr="800px-Moose_superior.jpg"/>
          <p:cNvPicPr>
            <a:picLocks noChangeAspect="1"/>
          </p:cNvPicPr>
          <p:nvPr/>
        </p:nvPicPr>
        <p:blipFill>
          <a:blip r:embed="rId29" cstate="email"/>
          <a:stretch>
            <a:fillRect/>
          </a:stretch>
        </p:blipFill>
        <p:spPr>
          <a:xfrm rot="370139">
            <a:off x="4374149" y="1168993"/>
            <a:ext cx="2260717" cy="180020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38100" cap="sq">
            <a:solidFill>
              <a:schemeClr val="accent3">
                <a:lumMod val="50000"/>
              </a:schemeClr>
            </a:solidFill>
            <a:miter lim="8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9" name="Рисунок 28" descr="800px-American_bison_k5680-1.jpg"/>
          <p:cNvPicPr>
            <a:picLocks noChangeAspect="1"/>
          </p:cNvPicPr>
          <p:nvPr/>
        </p:nvPicPr>
        <p:blipFill>
          <a:blip r:embed="rId30" cstate="email"/>
          <a:stretch>
            <a:fillRect/>
          </a:stretch>
        </p:blipFill>
        <p:spPr>
          <a:xfrm rot="553783" flipH="1">
            <a:off x="570639" y="1496328"/>
            <a:ext cx="2056906" cy="1451563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38100" cap="sq">
            <a:solidFill>
              <a:schemeClr val="tx2">
                <a:lumMod val="50000"/>
              </a:schemeClr>
            </a:solidFill>
            <a:miter lim="8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2" name="Рисунок 31" descr="250px-Canada_lynx_by_Michael_Zahra.jpg"/>
          <p:cNvPicPr>
            <a:picLocks noChangeAspect="1"/>
          </p:cNvPicPr>
          <p:nvPr/>
        </p:nvPicPr>
        <p:blipFill>
          <a:blip r:embed="rId31" cstate="email"/>
          <a:stretch>
            <a:fillRect/>
          </a:stretch>
        </p:blipFill>
        <p:spPr>
          <a:xfrm rot="21213940">
            <a:off x="2017289" y="763016"/>
            <a:ext cx="1727388" cy="2591083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38100" cap="sq">
            <a:solidFill>
              <a:schemeClr val="accent3">
                <a:lumMod val="50000"/>
              </a:schemeClr>
            </a:solidFill>
            <a:miter lim="8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0" name="Прямоугольник 39"/>
          <p:cNvSpPr/>
          <p:nvPr/>
        </p:nvSpPr>
        <p:spPr>
          <a:xfrm>
            <a:off x="1259632" y="5934670"/>
            <a:ext cx="226215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GungsuhChe" pitchFamily="49" charset="-127"/>
                <a:ea typeface="GungsuhChe" pitchFamily="49" charset="-127"/>
              </a:rPr>
              <a:t>BIOM</a:t>
            </a:r>
            <a:r>
              <a:rPr lang="en-US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GungsuhChe" pitchFamily="49" charset="-127"/>
                <a:ea typeface="GungsuhChe" pitchFamily="49" charset="-127"/>
              </a:rPr>
              <a:t>E</a:t>
            </a:r>
            <a:r>
              <a:rPr lang="en-US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GungsuhChe" pitchFamily="49" charset="-127"/>
                <a:ea typeface="GungsuhChe" pitchFamily="49" charset="-127"/>
              </a:rPr>
              <a:t>S</a:t>
            </a:r>
            <a:endParaRPr lang="ru-RU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GungsuhChe" pitchFamily="49" charset="-127"/>
              <a:ea typeface="GungsuhChe" pitchFamily="49" charset="-127"/>
            </a:endParaRPr>
          </a:p>
        </p:txBody>
      </p:sp>
      <p:sp>
        <p:nvSpPr>
          <p:cNvPr id="41" name="TextBox 40"/>
          <p:cNvSpPr txBox="1"/>
          <p:nvPr/>
        </p:nvSpPr>
        <p:spPr>
          <a:xfrm rot="636542">
            <a:off x="4889507" y="4648103"/>
            <a:ext cx="2056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ln>
                  <a:solidFill>
                    <a:schemeClr val="bg1"/>
                  </a:solidFill>
                </a:ln>
                <a:solidFill>
                  <a:srgbClr val="00B050"/>
                </a:solidFill>
              </a:rPr>
              <a:t>Beaver is the symbol of Canada</a:t>
            </a:r>
            <a:endParaRPr lang="ru-RU" sz="1600" dirty="0">
              <a:ln>
                <a:solidFill>
                  <a:schemeClr val="bg1"/>
                </a:solidFill>
              </a:ln>
              <a:solidFill>
                <a:srgbClr val="00B050"/>
              </a:solidFill>
            </a:endParaRPr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xit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2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50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50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50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50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50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00"/>
                            </p:stCondLst>
                            <p:childTnLst>
                              <p:par>
                                <p:cTn id="5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0"/>
                            </p:stCondLst>
                            <p:childTnLst>
                              <p:par>
                                <p:cTn id="56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500"/>
                            </p:stCondLst>
                            <p:childTnLst>
                              <p:par>
                                <p:cTn id="62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000"/>
                            </p:stCondLst>
                            <p:childTnLst>
                              <p:par>
                                <p:cTn id="6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6500"/>
                            </p:stCondLst>
                            <p:childTnLst>
                              <p:par>
                                <p:cTn id="7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7000"/>
                            </p:stCondLst>
                            <p:childTnLst>
                              <p:par>
                                <p:cTn id="8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7500"/>
                            </p:stCondLst>
                            <p:childTnLst>
                              <p:par>
                                <p:cTn id="8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8000"/>
                            </p:stCondLst>
                            <p:childTnLst>
                              <p:par>
                                <p:cTn id="9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8500"/>
                            </p:stCondLst>
                            <p:childTnLst>
                              <p:par>
                                <p:cTn id="96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9000"/>
                            </p:stCondLst>
                            <p:childTnLst>
                              <p:par>
                                <p:cTn id="10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450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450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450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9500"/>
                            </p:stCondLst>
                            <p:childTnLst>
                              <p:par>
                                <p:cTn id="10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10500"/>
                            </p:stCondLst>
                            <p:childTnLst>
                              <p:par>
                                <p:cTn id="12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1000"/>
                            </p:stCondLst>
                            <p:childTnLst>
                              <p:par>
                                <p:cTn id="12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11500"/>
                            </p:stCondLst>
                            <p:childTnLst>
                              <p:par>
                                <p:cTn id="13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2000"/>
                            </p:stCondLst>
                            <p:childTnLst>
                              <p:par>
                                <p:cTn id="13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12500"/>
                            </p:stCondLst>
                            <p:childTnLst>
                              <p:par>
                                <p:cTn id="14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13000"/>
                            </p:stCondLst>
                            <p:childTnLst>
                              <p:par>
                                <p:cTn id="14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13500"/>
                            </p:stCondLst>
                            <p:childTnLst>
                              <p:par>
                                <p:cTn id="15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14000"/>
                            </p:stCondLst>
                            <p:childTnLst>
                              <p:par>
                                <p:cTn id="15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14500"/>
                            </p:stCondLst>
                            <p:childTnLst>
                              <p:par>
                                <p:cTn id="16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15000"/>
                            </p:stCondLst>
                            <p:childTnLst>
                              <p:par>
                                <p:cTn id="16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4" fill="hold">
                            <p:stCondLst>
                              <p:cond delay="15500"/>
                            </p:stCondLst>
                            <p:childTnLst>
                              <p:par>
                                <p:cTn id="17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4" dur="10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5" dur="10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900" decel="1000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707904" y="1124744"/>
            <a:ext cx="2286016" cy="2064558"/>
          </a:xfrm>
          <a:prstGeom prst="ellipse">
            <a:avLst/>
          </a:prstGeom>
          <a:ln w="76200" cap="rnd">
            <a:solidFill>
              <a:srgbClr val="FF000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652120" y="188640"/>
            <a:ext cx="3099203" cy="3260200"/>
          </a:xfrm>
          <a:prstGeom prst="ellipse">
            <a:avLst/>
          </a:prstGeom>
          <a:ln w="76200" cap="rnd">
            <a:solidFill>
              <a:srgbClr val="FFFF0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357950" y="2285992"/>
            <a:ext cx="2548377" cy="2214578"/>
          </a:xfrm>
          <a:prstGeom prst="ellipse">
            <a:avLst/>
          </a:prstGeom>
          <a:ln w="76200" cap="rnd">
            <a:solidFill>
              <a:srgbClr val="00B05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4857752" y="2571744"/>
            <a:ext cx="2051553" cy="2286016"/>
          </a:xfrm>
          <a:prstGeom prst="ellipse">
            <a:avLst/>
          </a:prstGeom>
          <a:ln w="76200" cap="rnd">
            <a:solidFill>
              <a:srgbClr val="0070C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3419872" y="3861048"/>
            <a:ext cx="2571768" cy="2326826"/>
          </a:xfrm>
          <a:prstGeom prst="ellipse">
            <a:avLst/>
          </a:prstGeom>
          <a:ln w="76200" cap="rnd">
            <a:solidFill>
              <a:srgbClr val="7030A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5572132" y="4214818"/>
            <a:ext cx="2760152" cy="2428892"/>
          </a:xfrm>
          <a:prstGeom prst="ellipse">
            <a:avLst/>
          </a:prstGeom>
          <a:ln w="76200" cap="rnd">
            <a:solidFill>
              <a:srgbClr val="FF0066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9" name="Прямоугольник 8"/>
          <p:cNvSpPr/>
          <p:nvPr/>
        </p:nvSpPr>
        <p:spPr>
          <a:xfrm>
            <a:off x="1" y="0"/>
            <a:ext cx="4139951" cy="2852936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ascadeUp">
              <a:avLst>
                <a:gd name="adj" fmla="val 73018"/>
              </a:avLst>
            </a:prstTxWarp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en-GB" sz="5400" b="1" cap="all" spc="0" dirty="0" smtClean="0">
                <a:ln w="38100">
                  <a:solidFill>
                    <a:sysClr val="windowText" lastClr="000000"/>
                  </a:solidFill>
                </a:ln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lackadder ITC" pitchFamily="82" charset="0"/>
                <a:cs typeface="MV Boli" pitchFamily="2" charset="0"/>
              </a:rPr>
              <a:t>The</a:t>
            </a:r>
            <a:r>
              <a:rPr lang="ru-RU" sz="5400" b="1" cap="all" spc="0" dirty="0" smtClean="0">
                <a:ln w="38100">
                  <a:solidFill>
                    <a:sysClr val="windowText" lastClr="000000"/>
                  </a:solidFill>
                </a:ln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lackadder ITC" pitchFamily="82" charset="0"/>
                <a:cs typeface="MV Boli" pitchFamily="2" charset="0"/>
              </a:rPr>
              <a:t>  </a:t>
            </a:r>
            <a:r>
              <a:rPr lang="en-GB" sz="5400" b="1" cap="all" spc="0" dirty="0" smtClean="0">
                <a:ln w="38100">
                  <a:solidFill>
                    <a:sysClr val="windowText" lastClr="000000"/>
                  </a:solidFill>
                </a:ln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lackadder ITC" pitchFamily="82" charset="0"/>
                <a:cs typeface="MV Boli" pitchFamily="2" charset="0"/>
              </a:rPr>
              <a:t>main </a:t>
            </a:r>
          </a:p>
          <a:p>
            <a:pPr algn="ctr"/>
            <a:r>
              <a:rPr lang="en-GB" sz="5400" b="1" cap="all" spc="0" dirty="0" smtClean="0">
                <a:ln w="38100">
                  <a:solidFill>
                    <a:sysClr val="windowText" lastClr="000000"/>
                  </a:solidFill>
                </a:ln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lackadder ITC" pitchFamily="82" charset="0"/>
                <a:cs typeface="MV Boli" pitchFamily="2" charset="0"/>
              </a:rPr>
              <a:t>popular </a:t>
            </a:r>
            <a:r>
              <a:rPr lang="ru-RU" sz="5400" b="1" cap="all" spc="0" dirty="0" smtClean="0">
                <a:ln w="38100">
                  <a:solidFill>
                    <a:sysClr val="windowText" lastClr="000000"/>
                  </a:solidFill>
                </a:ln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lackadder ITC" pitchFamily="82" charset="0"/>
                <a:cs typeface="MV Boli" pitchFamily="2" charset="0"/>
              </a:rPr>
              <a:t>  </a:t>
            </a:r>
          </a:p>
          <a:p>
            <a:pPr algn="ctr"/>
            <a:r>
              <a:rPr lang="en-GB" sz="5400" b="1" cap="all" spc="0" dirty="0" smtClean="0">
                <a:ln w="38100">
                  <a:solidFill>
                    <a:sysClr val="windowText" lastClr="000000"/>
                  </a:solidFill>
                </a:ln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lackadder ITC" pitchFamily="82" charset="0"/>
                <a:cs typeface="MV Boli" pitchFamily="2" charset="0"/>
              </a:rPr>
              <a:t>sports</a:t>
            </a:r>
            <a:endParaRPr lang="ru-RU" sz="5400" b="1" cap="all" spc="0" dirty="0">
              <a:ln w="38100">
                <a:solidFill>
                  <a:sysClr val="windowText" lastClr="000000"/>
                </a:solidFill>
              </a:ln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cs typeface="MV Boli" pitchFamily="2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2492896"/>
            <a:ext cx="4714908" cy="3714776"/>
          </a:xfrm>
        </p:spPr>
        <p:txBody>
          <a:bodyPr>
            <a:noAutofit/>
          </a:bodyPr>
          <a:lstStyle/>
          <a:p>
            <a:pPr>
              <a:buSzPct val="60000"/>
              <a:buBlip>
                <a:blip r:embed="rId9"/>
              </a:buBlip>
            </a:pPr>
            <a:r>
              <a:rPr lang="en-GB" sz="4000" b="1" dirty="0" smtClean="0">
                <a:gradFill flip="none" rotWithShape="1">
                  <a:gsLst>
                    <a:gs pos="0">
                      <a:srgbClr val="000000"/>
                    </a:gs>
                    <a:gs pos="20000">
                      <a:srgbClr val="000040"/>
                    </a:gs>
                    <a:gs pos="50000">
                      <a:srgbClr val="400040"/>
                    </a:gs>
                    <a:gs pos="75000">
                      <a:srgbClr val="8F0040"/>
                    </a:gs>
                    <a:gs pos="89999">
                      <a:srgbClr val="7030A0"/>
                    </a:gs>
                    <a:gs pos="100000">
                      <a:schemeClr val="accent2">
                        <a:lumMod val="75000"/>
                      </a:schemeClr>
                    </a:gs>
                  </a:gsLst>
                  <a:path path="circle">
                    <a:fillToRect l="100000" b="100000"/>
                  </a:path>
                  <a:tileRect t="-100000" r="-100000"/>
                </a:gradFill>
                <a:latin typeface="Blackadder ITC" pitchFamily="82" charset="0"/>
                <a:cs typeface="MV Boli" pitchFamily="2" charset="0"/>
              </a:rPr>
              <a:t>Ice hockey</a:t>
            </a:r>
          </a:p>
          <a:p>
            <a:pPr>
              <a:buSzPct val="60000"/>
              <a:buBlip>
                <a:blip r:embed="rId9"/>
              </a:buBlip>
            </a:pPr>
            <a:r>
              <a:rPr lang="en-GB" sz="4000" b="1" dirty="0" smtClean="0">
                <a:gradFill flip="none" rotWithShape="1">
                  <a:gsLst>
                    <a:gs pos="0">
                      <a:srgbClr val="000000"/>
                    </a:gs>
                    <a:gs pos="20000">
                      <a:srgbClr val="000040"/>
                    </a:gs>
                    <a:gs pos="50000">
                      <a:srgbClr val="400040"/>
                    </a:gs>
                    <a:gs pos="75000">
                      <a:srgbClr val="8F0040"/>
                    </a:gs>
                    <a:gs pos="89999">
                      <a:srgbClr val="7030A0"/>
                    </a:gs>
                    <a:gs pos="100000">
                      <a:schemeClr val="accent2">
                        <a:lumMod val="75000"/>
                      </a:schemeClr>
                    </a:gs>
                  </a:gsLst>
                  <a:path path="circle">
                    <a:fillToRect l="100000" b="100000"/>
                  </a:path>
                  <a:tileRect t="-100000" r="-100000"/>
                </a:gradFill>
                <a:latin typeface="Blackadder ITC" pitchFamily="82" charset="0"/>
                <a:cs typeface="MV Boli" pitchFamily="2" charset="0"/>
              </a:rPr>
              <a:t>Lacrosse</a:t>
            </a:r>
          </a:p>
          <a:p>
            <a:pPr>
              <a:buSzPct val="60000"/>
              <a:buBlip>
                <a:blip r:embed="rId9"/>
              </a:buBlip>
            </a:pPr>
            <a:r>
              <a:rPr lang="en-GB" sz="4000" b="1" dirty="0" smtClean="0">
                <a:gradFill flip="none" rotWithShape="1">
                  <a:gsLst>
                    <a:gs pos="0">
                      <a:srgbClr val="000000"/>
                    </a:gs>
                    <a:gs pos="20000">
                      <a:srgbClr val="000040"/>
                    </a:gs>
                    <a:gs pos="50000">
                      <a:srgbClr val="400040"/>
                    </a:gs>
                    <a:gs pos="75000">
                      <a:srgbClr val="8F0040"/>
                    </a:gs>
                    <a:gs pos="89999">
                      <a:srgbClr val="7030A0"/>
                    </a:gs>
                    <a:gs pos="100000">
                      <a:schemeClr val="accent2">
                        <a:lumMod val="75000"/>
                      </a:schemeClr>
                    </a:gs>
                  </a:gsLst>
                  <a:path path="circle">
                    <a:fillToRect l="100000" b="100000"/>
                  </a:path>
                  <a:tileRect t="-100000" r="-100000"/>
                </a:gradFill>
                <a:latin typeface="Blackadder ITC" pitchFamily="82" charset="0"/>
                <a:cs typeface="MV Boli" pitchFamily="2" charset="0"/>
              </a:rPr>
              <a:t>Canadian football</a:t>
            </a:r>
          </a:p>
          <a:p>
            <a:pPr>
              <a:buSzPct val="60000"/>
              <a:buBlip>
                <a:blip r:embed="rId9"/>
              </a:buBlip>
            </a:pPr>
            <a:r>
              <a:rPr lang="en-GB" sz="4000" b="1" dirty="0" smtClean="0">
                <a:gradFill flip="none" rotWithShape="1">
                  <a:gsLst>
                    <a:gs pos="0">
                      <a:srgbClr val="000000"/>
                    </a:gs>
                    <a:gs pos="20000">
                      <a:srgbClr val="000040"/>
                    </a:gs>
                    <a:gs pos="50000">
                      <a:srgbClr val="400040"/>
                    </a:gs>
                    <a:gs pos="75000">
                      <a:srgbClr val="8F0040"/>
                    </a:gs>
                    <a:gs pos="89999">
                      <a:srgbClr val="7030A0"/>
                    </a:gs>
                    <a:gs pos="100000">
                      <a:schemeClr val="accent2">
                        <a:lumMod val="75000"/>
                      </a:schemeClr>
                    </a:gs>
                  </a:gsLst>
                  <a:path path="circle">
                    <a:fillToRect l="100000" b="100000"/>
                  </a:path>
                  <a:tileRect t="-100000" r="-100000"/>
                </a:gradFill>
                <a:latin typeface="Blackadder ITC" pitchFamily="82" charset="0"/>
                <a:cs typeface="MV Boli" pitchFamily="2" charset="0"/>
              </a:rPr>
              <a:t>Basketball</a:t>
            </a:r>
          </a:p>
          <a:p>
            <a:pPr>
              <a:buSzPct val="60000"/>
              <a:buBlip>
                <a:blip r:embed="rId9"/>
              </a:buBlip>
            </a:pPr>
            <a:r>
              <a:rPr lang="en-GB" sz="4000" b="1" dirty="0" smtClean="0">
                <a:gradFill flip="none" rotWithShape="1">
                  <a:gsLst>
                    <a:gs pos="0">
                      <a:srgbClr val="000000"/>
                    </a:gs>
                    <a:gs pos="20000">
                      <a:srgbClr val="000040"/>
                    </a:gs>
                    <a:gs pos="50000">
                      <a:srgbClr val="400040"/>
                    </a:gs>
                    <a:gs pos="75000">
                      <a:srgbClr val="8F0040"/>
                    </a:gs>
                    <a:gs pos="89999">
                      <a:srgbClr val="7030A0"/>
                    </a:gs>
                    <a:gs pos="100000">
                      <a:schemeClr val="accent2">
                        <a:lumMod val="75000"/>
                      </a:schemeClr>
                    </a:gs>
                  </a:gsLst>
                  <a:path path="circle">
                    <a:fillToRect l="100000" b="100000"/>
                  </a:path>
                  <a:tileRect t="-100000" r="-100000"/>
                </a:gradFill>
                <a:latin typeface="Blackadder ITC" pitchFamily="82" charset="0"/>
                <a:cs typeface="MV Boli" pitchFamily="2" charset="0"/>
              </a:rPr>
              <a:t>Curling</a:t>
            </a:r>
          </a:p>
          <a:p>
            <a:pPr>
              <a:buSzPct val="60000"/>
              <a:buBlip>
                <a:blip r:embed="rId9"/>
              </a:buBlip>
            </a:pPr>
            <a:r>
              <a:rPr lang="en-US" sz="4000" b="1" dirty="0" smtClean="0">
                <a:gradFill flip="none" rotWithShape="1">
                  <a:gsLst>
                    <a:gs pos="0">
                      <a:srgbClr val="000000"/>
                    </a:gs>
                    <a:gs pos="20000">
                      <a:srgbClr val="000040"/>
                    </a:gs>
                    <a:gs pos="50000">
                      <a:srgbClr val="400040"/>
                    </a:gs>
                    <a:gs pos="75000">
                      <a:srgbClr val="8F0040"/>
                    </a:gs>
                    <a:gs pos="89999">
                      <a:srgbClr val="7030A0"/>
                    </a:gs>
                    <a:gs pos="100000">
                      <a:schemeClr val="accent2">
                        <a:lumMod val="75000"/>
                      </a:schemeClr>
                    </a:gs>
                  </a:gsLst>
                  <a:path path="circle">
                    <a:fillToRect l="100000" b="100000"/>
                  </a:path>
                  <a:tileRect t="-100000" r="-100000"/>
                </a:gradFill>
                <a:latin typeface="Blackadder ITC" pitchFamily="82" charset="0"/>
                <a:cs typeface="MV Boli" pitchFamily="2" charset="0"/>
              </a:rPr>
              <a:t>B</a:t>
            </a:r>
            <a:r>
              <a:rPr lang="en-GB" sz="4000" b="1" dirty="0" err="1" smtClean="0">
                <a:gradFill flip="none" rotWithShape="1">
                  <a:gsLst>
                    <a:gs pos="0">
                      <a:srgbClr val="000000"/>
                    </a:gs>
                    <a:gs pos="20000">
                      <a:srgbClr val="000040"/>
                    </a:gs>
                    <a:gs pos="50000">
                      <a:srgbClr val="400040"/>
                    </a:gs>
                    <a:gs pos="75000">
                      <a:srgbClr val="8F0040"/>
                    </a:gs>
                    <a:gs pos="89999">
                      <a:srgbClr val="7030A0"/>
                    </a:gs>
                    <a:gs pos="100000">
                      <a:schemeClr val="accent2">
                        <a:lumMod val="75000"/>
                      </a:schemeClr>
                    </a:gs>
                  </a:gsLst>
                  <a:path path="circle">
                    <a:fillToRect l="100000" b="100000"/>
                  </a:path>
                  <a:tileRect t="-100000" r="-100000"/>
                </a:gradFill>
                <a:latin typeface="Blackadder ITC" pitchFamily="82" charset="0"/>
                <a:cs typeface="MV Boli" pitchFamily="2" charset="0"/>
              </a:rPr>
              <a:t>aseball</a:t>
            </a:r>
            <a:endParaRPr lang="en-GB" sz="4000" b="1" dirty="0" smtClean="0">
              <a:gradFill flip="none" rotWithShape="1">
                <a:gsLst>
                  <a:gs pos="0">
                    <a:srgbClr val="000000"/>
                  </a:gs>
                  <a:gs pos="20000">
                    <a:srgbClr val="000040"/>
                  </a:gs>
                  <a:gs pos="50000">
                    <a:srgbClr val="400040"/>
                  </a:gs>
                  <a:gs pos="75000">
                    <a:srgbClr val="8F0040"/>
                  </a:gs>
                  <a:gs pos="89999">
                    <a:srgbClr val="7030A0"/>
                  </a:gs>
                  <a:gs pos="100000">
                    <a:schemeClr val="accent2">
                      <a:lumMod val="75000"/>
                    </a:schemeClr>
                  </a:gs>
                </a:gsLst>
                <a:path path="circle">
                  <a:fillToRect l="100000" b="100000"/>
                </a:path>
                <a:tileRect t="-100000" r="-100000"/>
              </a:gradFill>
              <a:latin typeface="Blackadder ITC" pitchFamily="82" charset="0"/>
              <a:cs typeface="MV Boli" pitchFamily="2" charset="0"/>
            </a:endParaRPr>
          </a:p>
          <a:p>
            <a:endParaRPr lang="de-DE" sz="2000" b="1" dirty="0" smtClean="0">
              <a:latin typeface="Blackadder ITC" pitchFamily="82" charset="0"/>
            </a:endParaRPr>
          </a:p>
          <a:p>
            <a:endParaRPr lang="en-GB" sz="2000" b="1" dirty="0">
              <a:latin typeface="Blackadder ITC" pitchFamily="82" charset="0"/>
            </a:endParaRPr>
          </a:p>
        </p:txBody>
      </p:sp>
    </p:spTree>
  </p:cSld>
  <p:clrMapOvr>
    <a:masterClrMapping/>
  </p:clrMapOvr>
  <p:transition spd="med">
    <p:cover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900" decel="100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900" decel="100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900" decel="1000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900" decel="100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900" decel="100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Рисунок 16" descr="8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6072198" y="2285992"/>
            <a:ext cx="2857520" cy="2637710"/>
          </a:xfrm>
          <a:prstGeom prst="roundRect">
            <a:avLst>
              <a:gd name="adj" fmla="val 14072"/>
            </a:avLst>
          </a:prstGeom>
          <a:solidFill>
            <a:srgbClr val="FFFFFF"/>
          </a:solidFill>
          <a:ln w="76200" cap="sq">
            <a:solidFill>
              <a:schemeClr val="tx1">
                <a:lumMod val="95000"/>
                <a:lumOff val="5000"/>
              </a:schemeClr>
            </a:solidFill>
            <a:miter lim="800000"/>
          </a:ln>
          <a:effectLst>
            <a:reflection blurRad="6350" stA="50000" endA="300" endPos="38500" dist="508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072198" y="2357430"/>
            <a:ext cx="2884098" cy="2428892"/>
          </a:xfrm>
          <a:prstGeom prst="roundRect">
            <a:avLst>
              <a:gd name="adj" fmla="val 14950"/>
            </a:avLst>
          </a:prstGeom>
          <a:solidFill>
            <a:srgbClr val="FFFFFF"/>
          </a:solidFill>
          <a:ln w="76200" cap="sq">
            <a:solidFill>
              <a:schemeClr val="tx1">
                <a:lumMod val="95000"/>
                <a:lumOff val="5000"/>
              </a:schemeClr>
            </a:solidFill>
            <a:miter lim="800000"/>
          </a:ln>
          <a:effectLst>
            <a:reflection blurRad="6350" stA="50000" endA="300" endPos="38500" dist="508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14" name="TextBox 13"/>
          <p:cNvSpPr txBox="1"/>
          <p:nvPr/>
        </p:nvSpPr>
        <p:spPr>
          <a:xfrm>
            <a:off x="357158" y="3643314"/>
            <a:ext cx="3929090" cy="2412980"/>
          </a:xfrm>
          <a:prstGeom prst="frame">
            <a:avLst/>
          </a:prstGeom>
          <a:blipFill>
            <a:blip r:embed="rId5" cstate="email"/>
            <a:stretch>
              <a:fillRect/>
            </a:stretch>
          </a:blipFill>
          <a:ln w="38100" cap="rnd" cmpd="thickThin">
            <a:gradFill>
              <a:gsLst>
                <a:gs pos="0">
                  <a:srgbClr val="8488C4"/>
                </a:gs>
                <a:gs pos="53000">
                  <a:srgbClr val="D4DEFF"/>
                </a:gs>
                <a:gs pos="83000">
                  <a:schemeClr val="accent6">
                    <a:lumMod val="40000"/>
                    <a:lumOff val="60000"/>
                  </a:schemeClr>
                </a:gs>
                <a:gs pos="100000">
                  <a:srgbClr val="96AB94"/>
                </a:gs>
              </a:gsLst>
              <a:lin ang="5400000" scaled="0"/>
            </a:gradFill>
            <a:prstDash val="dash"/>
          </a:ln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square" rtlCol="0">
            <a:spAutoFit/>
          </a:bodyPr>
          <a:lstStyle/>
          <a:p>
            <a:pPr algn="ctr"/>
            <a:r>
              <a:rPr lang="en-GB" sz="2800" smtClean="0">
                <a:gradFill>
                  <a:gsLst>
                    <a:gs pos="33000">
                      <a:srgbClr val="8488C4"/>
                    </a:gs>
                    <a:gs pos="53000">
                      <a:srgbClr val="D4DEFF"/>
                    </a:gs>
                    <a:gs pos="83000">
                      <a:schemeClr val="accent6">
                        <a:lumMod val="40000"/>
                        <a:lumOff val="60000"/>
                      </a:schemeClr>
                    </a:gs>
                    <a:gs pos="100000">
                      <a:srgbClr val="96AB94"/>
                    </a:gs>
                  </a:gsLst>
                  <a:lin ang="5400000" scaled="0"/>
                </a:gradFill>
                <a:latin typeface="Harlow Solid Italic" pitchFamily="82" charset="0"/>
              </a:rPr>
              <a:t>Summer Olympics </a:t>
            </a:r>
          </a:p>
          <a:p>
            <a:pPr algn="ctr"/>
            <a:r>
              <a:rPr lang="en-GB" sz="2800" smtClean="0">
                <a:gradFill>
                  <a:gsLst>
                    <a:gs pos="33000">
                      <a:srgbClr val="8488C4"/>
                    </a:gs>
                    <a:gs pos="53000">
                      <a:srgbClr val="D4DEFF"/>
                    </a:gs>
                    <a:gs pos="83000">
                      <a:schemeClr val="accent6">
                        <a:lumMod val="40000"/>
                        <a:lumOff val="60000"/>
                      </a:schemeClr>
                    </a:gs>
                    <a:gs pos="100000">
                      <a:srgbClr val="96AB94"/>
                    </a:gs>
                  </a:gsLst>
                  <a:lin ang="5400000" scaled="0"/>
                </a:gradFill>
                <a:latin typeface="Harlow Solid Italic" pitchFamily="82" charset="0"/>
              </a:rPr>
              <a:t>1976</a:t>
            </a:r>
            <a:endParaRPr lang="ru-RU" sz="2800" smtClean="0">
              <a:gradFill>
                <a:gsLst>
                  <a:gs pos="33000">
                    <a:srgbClr val="8488C4"/>
                  </a:gs>
                  <a:gs pos="53000">
                    <a:srgbClr val="D4DEFF"/>
                  </a:gs>
                  <a:gs pos="83000">
                    <a:schemeClr val="accent6">
                      <a:lumMod val="40000"/>
                      <a:lumOff val="60000"/>
                    </a:schemeClr>
                  </a:gs>
                  <a:gs pos="100000">
                    <a:srgbClr val="96AB94"/>
                  </a:gs>
                </a:gsLst>
                <a:lin ang="5400000" scaled="0"/>
              </a:gradFill>
              <a:latin typeface="Harlow Solid Italic" pitchFamily="82" charset="0"/>
            </a:endParaRPr>
          </a:p>
          <a:p>
            <a:pPr algn="ctr"/>
            <a:r>
              <a:rPr lang="en-GB" sz="2800" smtClean="0">
                <a:gradFill>
                  <a:gsLst>
                    <a:gs pos="33000">
                      <a:srgbClr val="8488C4"/>
                    </a:gs>
                    <a:gs pos="53000">
                      <a:srgbClr val="D4DEFF"/>
                    </a:gs>
                    <a:gs pos="83000">
                      <a:schemeClr val="accent6">
                        <a:lumMod val="40000"/>
                        <a:lumOff val="60000"/>
                      </a:schemeClr>
                    </a:gs>
                    <a:gs pos="100000">
                      <a:srgbClr val="96AB94"/>
                    </a:gs>
                  </a:gsLst>
                  <a:lin ang="5400000" scaled="0"/>
                </a:gradFill>
                <a:latin typeface="Harlow Solid Italic" pitchFamily="82" charset="0"/>
              </a:rPr>
              <a:t>Montreal </a:t>
            </a:r>
          </a:p>
          <a:p>
            <a:pPr algn="ctr"/>
            <a:r>
              <a:rPr lang="en-GB" sz="2800" smtClean="0">
                <a:gradFill>
                  <a:gsLst>
                    <a:gs pos="33000">
                      <a:srgbClr val="8488C4"/>
                    </a:gs>
                    <a:gs pos="53000">
                      <a:srgbClr val="D4DEFF"/>
                    </a:gs>
                    <a:gs pos="83000">
                      <a:schemeClr val="accent6">
                        <a:lumMod val="40000"/>
                        <a:lumOff val="60000"/>
                      </a:schemeClr>
                    </a:gs>
                    <a:gs pos="100000">
                      <a:srgbClr val="96AB94"/>
                    </a:gs>
                  </a:gsLst>
                  <a:lin ang="5400000" scaled="0"/>
                </a:gradFill>
                <a:latin typeface="Harlow Solid Italic" pitchFamily="82" charset="0"/>
              </a:rPr>
              <a:t>July 17 – August 1 </a:t>
            </a:r>
            <a:endParaRPr lang="en-GB" sz="2800" dirty="0" smtClean="0">
              <a:gradFill>
                <a:gsLst>
                  <a:gs pos="33000">
                    <a:srgbClr val="8488C4"/>
                  </a:gs>
                  <a:gs pos="53000">
                    <a:srgbClr val="D4DEFF"/>
                  </a:gs>
                  <a:gs pos="83000">
                    <a:schemeClr val="accent6">
                      <a:lumMod val="40000"/>
                      <a:lumOff val="60000"/>
                    </a:schemeClr>
                  </a:gs>
                  <a:gs pos="100000">
                    <a:srgbClr val="96AB94"/>
                  </a:gs>
                </a:gsLst>
                <a:lin ang="5400000" scaled="0"/>
              </a:gradFill>
              <a:latin typeface="Harlow Solid Italic" pitchFamily="82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57158" y="3643314"/>
            <a:ext cx="3929090" cy="2412980"/>
          </a:xfrm>
          <a:prstGeom prst="frame">
            <a:avLst/>
          </a:prstGeom>
          <a:blipFill>
            <a:blip r:embed="rId5" cstate="email"/>
            <a:stretch>
              <a:fillRect/>
            </a:stretch>
          </a:blipFill>
          <a:ln w="38100" cap="rnd" cmpd="thickThin">
            <a:gradFill>
              <a:gsLst>
                <a:gs pos="0">
                  <a:srgbClr val="8488C4"/>
                </a:gs>
                <a:gs pos="53000">
                  <a:srgbClr val="D4DEFF"/>
                </a:gs>
                <a:gs pos="83000">
                  <a:schemeClr val="accent6">
                    <a:lumMod val="40000"/>
                    <a:lumOff val="60000"/>
                  </a:schemeClr>
                </a:gs>
                <a:gs pos="100000">
                  <a:srgbClr val="96AB94"/>
                </a:gs>
              </a:gsLst>
              <a:lin ang="5400000" scaled="0"/>
            </a:gradFill>
            <a:prstDash val="dash"/>
          </a:ln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square" rtlCol="0">
            <a:spAutoFit/>
          </a:bodyPr>
          <a:lstStyle/>
          <a:p>
            <a:pPr algn="ctr"/>
            <a:r>
              <a:rPr lang="en-GB" sz="2800" dirty="0" smtClean="0">
                <a:gradFill>
                  <a:gsLst>
                    <a:gs pos="33000">
                      <a:srgbClr val="8488C4"/>
                    </a:gs>
                    <a:gs pos="53000">
                      <a:srgbClr val="D4DEFF"/>
                    </a:gs>
                    <a:gs pos="83000">
                      <a:schemeClr val="accent6">
                        <a:lumMod val="40000"/>
                        <a:lumOff val="60000"/>
                      </a:schemeClr>
                    </a:gs>
                    <a:gs pos="100000">
                      <a:srgbClr val="96AB94"/>
                    </a:gs>
                  </a:gsLst>
                  <a:lin ang="5400000" scaled="0"/>
                </a:gradFill>
                <a:latin typeface="Harlow Solid Italic" pitchFamily="82" charset="0"/>
              </a:rPr>
              <a:t>Winter Olympics </a:t>
            </a:r>
          </a:p>
          <a:p>
            <a:pPr algn="ctr"/>
            <a:r>
              <a:rPr lang="en-GB" sz="2800" dirty="0" smtClean="0">
                <a:gradFill>
                  <a:gsLst>
                    <a:gs pos="33000">
                      <a:srgbClr val="8488C4"/>
                    </a:gs>
                    <a:gs pos="53000">
                      <a:srgbClr val="D4DEFF"/>
                    </a:gs>
                    <a:gs pos="83000">
                      <a:schemeClr val="accent6">
                        <a:lumMod val="40000"/>
                        <a:lumOff val="60000"/>
                      </a:schemeClr>
                    </a:gs>
                    <a:gs pos="100000">
                      <a:srgbClr val="96AB94"/>
                    </a:gs>
                  </a:gsLst>
                  <a:lin ang="5400000" scaled="0"/>
                </a:gradFill>
                <a:latin typeface="Harlow Solid Italic" pitchFamily="82" charset="0"/>
              </a:rPr>
              <a:t>1988</a:t>
            </a:r>
            <a:endParaRPr lang="ru-RU" sz="2800" dirty="0" smtClean="0">
              <a:gradFill>
                <a:gsLst>
                  <a:gs pos="33000">
                    <a:srgbClr val="8488C4"/>
                  </a:gs>
                  <a:gs pos="53000">
                    <a:srgbClr val="D4DEFF"/>
                  </a:gs>
                  <a:gs pos="83000">
                    <a:schemeClr val="accent6">
                      <a:lumMod val="40000"/>
                      <a:lumOff val="60000"/>
                    </a:schemeClr>
                  </a:gs>
                  <a:gs pos="100000">
                    <a:srgbClr val="96AB94"/>
                  </a:gs>
                </a:gsLst>
                <a:lin ang="5400000" scaled="0"/>
              </a:gradFill>
              <a:latin typeface="Harlow Solid Italic" pitchFamily="82" charset="0"/>
            </a:endParaRPr>
          </a:p>
          <a:p>
            <a:pPr algn="ctr"/>
            <a:r>
              <a:rPr lang="en-GB" sz="2800" dirty="0" smtClean="0">
                <a:gradFill>
                  <a:gsLst>
                    <a:gs pos="33000">
                      <a:srgbClr val="8488C4"/>
                    </a:gs>
                    <a:gs pos="53000">
                      <a:srgbClr val="D4DEFF"/>
                    </a:gs>
                    <a:gs pos="83000">
                      <a:schemeClr val="accent6">
                        <a:lumMod val="40000"/>
                        <a:lumOff val="60000"/>
                      </a:schemeClr>
                    </a:gs>
                    <a:gs pos="100000">
                      <a:srgbClr val="96AB94"/>
                    </a:gs>
                  </a:gsLst>
                  <a:lin ang="5400000" scaled="0"/>
                </a:gradFill>
                <a:latin typeface="Harlow Solid Italic" pitchFamily="82" charset="0"/>
              </a:rPr>
              <a:t>Calgary </a:t>
            </a:r>
          </a:p>
          <a:p>
            <a:pPr algn="ctr"/>
            <a:r>
              <a:rPr lang="en-GB" sz="2800" dirty="0" smtClean="0">
                <a:gradFill>
                  <a:gsLst>
                    <a:gs pos="33000">
                      <a:srgbClr val="8488C4"/>
                    </a:gs>
                    <a:gs pos="53000">
                      <a:srgbClr val="D4DEFF"/>
                    </a:gs>
                    <a:gs pos="83000">
                      <a:schemeClr val="accent6">
                        <a:lumMod val="40000"/>
                        <a:lumOff val="60000"/>
                      </a:schemeClr>
                    </a:gs>
                    <a:gs pos="100000">
                      <a:srgbClr val="96AB94"/>
                    </a:gs>
                  </a:gsLst>
                  <a:lin ang="5400000" scaled="0"/>
                </a:gradFill>
                <a:latin typeface="Harlow Solid Italic" pitchFamily="82" charset="0"/>
              </a:rPr>
              <a:t>February 13–28 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57158" y="3643314"/>
            <a:ext cx="3925238" cy="2412980"/>
          </a:xfrm>
          <a:prstGeom prst="frame">
            <a:avLst/>
          </a:prstGeom>
          <a:blipFill dpi="0" rotWithShape="1">
            <a:blip r:embed="rId5" cstate="email"/>
            <a:srcRect/>
            <a:stretch>
              <a:fillRect/>
            </a:stretch>
          </a:blipFill>
          <a:ln w="38100" cap="rnd" cmpd="thickThin">
            <a:gradFill flip="none" rotWithShape="1">
              <a:gsLst>
                <a:gs pos="0">
                  <a:srgbClr val="CCCCFF"/>
                </a:gs>
                <a:gs pos="17999">
                  <a:schemeClr val="tx2">
                    <a:lumMod val="60000"/>
                    <a:lumOff val="40000"/>
                  </a:schemeClr>
                </a:gs>
                <a:gs pos="36000">
                  <a:srgbClr val="9966FF"/>
                </a:gs>
                <a:gs pos="61000">
                  <a:schemeClr val="accent2">
                    <a:lumMod val="75000"/>
                  </a:schemeClr>
                </a:gs>
                <a:gs pos="76000">
                  <a:srgbClr val="FFFF00">
                    <a:alpha val="58000"/>
                  </a:srgbClr>
                </a:gs>
                <a:gs pos="100000">
                  <a:srgbClr val="CCCCFF"/>
                </a:gs>
              </a:gsLst>
              <a:path path="rect">
                <a:fillToRect l="100000" t="100000"/>
              </a:path>
              <a:tileRect r="-100000" b="-100000"/>
            </a:gradFill>
            <a:prstDash val="dash"/>
          </a:ln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square" rtlCol="0">
            <a:spAutoFit/>
          </a:bodyPr>
          <a:lstStyle/>
          <a:p>
            <a:pPr algn="ctr"/>
            <a:r>
              <a:rPr lang="en-GB" sz="2800" dirty="0" smtClean="0">
                <a:ln w="9525">
                  <a:solidFill>
                    <a:schemeClr val="accent5">
                      <a:lumMod val="75000"/>
                    </a:schemeClr>
                  </a:solidFill>
                </a:ln>
                <a:gradFill flip="none" rotWithShape="1">
                  <a:gsLst>
                    <a:gs pos="0">
                      <a:srgbClr val="FFEFD1"/>
                    </a:gs>
                    <a:gs pos="64999">
                      <a:schemeClr val="accent6">
                        <a:lumMod val="40000"/>
                        <a:lumOff val="60000"/>
                      </a:schemeClr>
                    </a:gs>
                    <a:gs pos="57000">
                      <a:schemeClr val="accent5">
                        <a:lumMod val="60000"/>
                        <a:lumOff val="40000"/>
                      </a:scheme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effectLst>
                  <a:outerShdw sx="1000" sy="1000" algn="ctr" rotWithShape="0">
                    <a:schemeClr val="bg1"/>
                  </a:outerShdw>
                </a:effectLst>
                <a:latin typeface="Harlow Solid Italic" pitchFamily="82" charset="0"/>
              </a:rPr>
              <a:t>Winter Olympics</a:t>
            </a:r>
            <a:endParaRPr lang="ru-RU" sz="2800" dirty="0" smtClean="0">
              <a:ln w="9525">
                <a:solidFill>
                  <a:schemeClr val="accent5">
                    <a:lumMod val="75000"/>
                  </a:schemeClr>
                </a:solidFill>
              </a:ln>
              <a:gradFill flip="none" rotWithShape="1">
                <a:gsLst>
                  <a:gs pos="0">
                    <a:srgbClr val="FFEFD1"/>
                  </a:gs>
                  <a:gs pos="64999">
                    <a:schemeClr val="accent6">
                      <a:lumMod val="40000"/>
                      <a:lumOff val="60000"/>
                    </a:schemeClr>
                  </a:gs>
                  <a:gs pos="57000">
                    <a:schemeClr val="accent5">
                      <a:lumMod val="60000"/>
                      <a:lumOff val="40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effectLst>
                <a:outerShdw sx="1000" sy="1000" algn="ctr" rotWithShape="0">
                  <a:schemeClr val="bg1"/>
                </a:outerShdw>
              </a:effectLst>
              <a:latin typeface="Harlow Solid Italic" pitchFamily="82" charset="0"/>
            </a:endParaRPr>
          </a:p>
          <a:p>
            <a:pPr algn="ctr"/>
            <a:r>
              <a:rPr lang="en-GB" sz="2800" dirty="0" smtClean="0">
                <a:ln w="9525">
                  <a:solidFill>
                    <a:schemeClr val="accent5">
                      <a:lumMod val="75000"/>
                    </a:schemeClr>
                  </a:solidFill>
                </a:ln>
                <a:gradFill flip="none" rotWithShape="1">
                  <a:gsLst>
                    <a:gs pos="0">
                      <a:srgbClr val="FFEFD1"/>
                    </a:gs>
                    <a:gs pos="64999">
                      <a:schemeClr val="accent6">
                        <a:lumMod val="40000"/>
                        <a:lumOff val="60000"/>
                      </a:schemeClr>
                    </a:gs>
                    <a:gs pos="57000">
                      <a:schemeClr val="accent5">
                        <a:lumMod val="60000"/>
                        <a:lumOff val="40000"/>
                      </a:scheme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effectLst>
                  <a:outerShdw sx="1000" sy="1000" algn="ctr" rotWithShape="0">
                    <a:schemeClr val="bg1"/>
                  </a:outerShdw>
                </a:effectLst>
                <a:latin typeface="Harlow Solid Italic" pitchFamily="82" charset="0"/>
              </a:rPr>
              <a:t>2010 </a:t>
            </a:r>
          </a:p>
          <a:p>
            <a:pPr algn="ctr"/>
            <a:r>
              <a:rPr lang="en-GB" sz="2800" dirty="0" smtClean="0">
                <a:ln w="9525">
                  <a:solidFill>
                    <a:schemeClr val="accent5">
                      <a:lumMod val="75000"/>
                    </a:schemeClr>
                  </a:solidFill>
                </a:ln>
                <a:gradFill flip="none" rotWithShape="1">
                  <a:gsLst>
                    <a:gs pos="0">
                      <a:srgbClr val="FFEFD1"/>
                    </a:gs>
                    <a:gs pos="64999">
                      <a:schemeClr val="accent6">
                        <a:lumMod val="40000"/>
                        <a:lumOff val="60000"/>
                      </a:schemeClr>
                    </a:gs>
                    <a:gs pos="57000">
                      <a:schemeClr val="accent5">
                        <a:lumMod val="60000"/>
                        <a:lumOff val="40000"/>
                      </a:scheme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effectLst>
                  <a:outerShdw sx="1000" sy="1000" algn="ctr" rotWithShape="0">
                    <a:schemeClr val="bg1"/>
                  </a:outerShdw>
                </a:effectLst>
                <a:latin typeface="Harlow Solid Italic" pitchFamily="82" charset="0"/>
              </a:rPr>
              <a:t>Vancouver </a:t>
            </a:r>
          </a:p>
          <a:p>
            <a:pPr algn="ctr"/>
            <a:r>
              <a:rPr lang="en-GB" sz="2800" dirty="0" smtClean="0">
                <a:ln w="9525">
                  <a:solidFill>
                    <a:schemeClr val="accent5">
                      <a:lumMod val="75000"/>
                    </a:schemeClr>
                  </a:solidFill>
                </a:ln>
                <a:gradFill flip="none" rotWithShape="1">
                  <a:gsLst>
                    <a:gs pos="0">
                      <a:srgbClr val="FFEFD1"/>
                    </a:gs>
                    <a:gs pos="64999">
                      <a:schemeClr val="accent6">
                        <a:lumMod val="40000"/>
                        <a:lumOff val="60000"/>
                      </a:schemeClr>
                    </a:gs>
                    <a:gs pos="57000">
                      <a:schemeClr val="accent5">
                        <a:lumMod val="60000"/>
                        <a:lumOff val="40000"/>
                      </a:scheme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effectLst>
                  <a:outerShdw sx="1000" sy="1000" algn="ctr" rotWithShape="0">
                    <a:schemeClr val="bg1"/>
                  </a:outerShdw>
                </a:effectLst>
                <a:latin typeface="Harlow Solid Italic" pitchFamily="82" charset="0"/>
              </a:rPr>
              <a:t>February 12–28</a:t>
            </a:r>
            <a:endParaRPr lang="en-GB" sz="2800" dirty="0">
              <a:ln w="9525">
                <a:solidFill>
                  <a:schemeClr val="accent5">
                    <a:lumMod val="75000"/>
                  </a:schemeClr>
                </a:solidFill>
              </a:ln>
              <a:gradFill flip="none" rotWithShape="1">
                <a:gsLst>
                  <a:gs pos="0">
                    <a:srgbClr val="FFEFD1"/>
                  </a:gs>
                  <a:gs pos="64999">
                    <a:schemeClr val="accent6">
                      <a:lumMod val="40000"/>
                      <a:lumOff val="60000"/>
                    </a:schemeClr>
                  </a:gs>
                  <a:gs pos="57000">
                    <a:schemeClr val="accent5">
                      <a:lumMod val="60000"/>
                      <a:lumOff val="40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effectLst>
                <a:outerShdw sx="1000" sy="1000" algn="ctr" rotWithShape="0">
                  <a:schemeClr val="bg1"/>
                </a:outerShdw>
              </a:effectLst>
              <a:latin typeface="Harlow Solid Italic" pitchFamily="82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3857620" y="4286256"/>
            <a:ext cx="3286148" cy="2286016"/>
          </a:xfrm>
          <a:prstGeom prst="roundRect">
            <a:avLst>
              <a:gd name="adj" fmla="val 21309"/>
            </a:avLst>
          </a:prstGeom>
          <a:solidFill>
            <a:srgbClr val="FFFFFF"/>
          </a:solidFill>
          <a:ln w="76200" cap="sq">
            <a:solidFill>
              <a:schemeClr val="tx1">
                <a:lumMod val="95000"/>
                <a:lumOff val="5000"/>
              </a:schemeClr>
            </a:solidFill>
            <a:miter lim="800000"/>
          </a:ln>
          <a:effectLst>
            <a:reflection blurRad="6350" stA="50000" endA="300" endPos="38500" dist="508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3857620" y="4214818"/>
            <a:ext cx="3286148" cy="2357454"/>
          </a:xfrm>
          <a:prstGeom prst="roundRect">
            <a:avLst>
              <a:gd name="adj" fmla="val 18271"/>
            </a:avLst>
          </a:prstGeom>
          <a:solidFill>
            <a:srgbClr val="FFFFFF"/>
          </a:solidFill>
          <a:ln w="76200" cap="sq">
            <a:solidFill>
              <a:schemeClr val="tx1">
                <a:lumMod val="95000"/>
                <a:lumOff val="5000"/>
              </a:schemeClr>
            </a:solidFill>
            <a:miter lim="800000"/>
          </a:ln>
          <a:effectLst>
            <a:reflection blurRad="6350" stA="50000" endA="300" endPos="38500" dist="508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20" name="Рисунок 19" descr="Opening-Ceremonies-of-the-Vancouver-Olympic-Winter-Games.jpg"/>
          <p:cNvPicPr>
            <a:picLocks noChangeAspect="1"/>
          </p:cNvPicPr>
          <p:nvPr/>
        </p:nvPicPr>
        <p:blipFill>
          <a:blip r:embed="rId8" cstate="email"/>
          <a:srcRect/>
          <a:stretch>
            <a:fillRect/>
          </a:stretch>
        </p:blipFill>
        <p:spPr>
          <a:xfrm>
            <a:off x="3857620" y="4214818"/>
            <a:ext cx="3284315" cy="2286016"/>
          </a:xfrm>
          <a:prstGeom prst="roundRect">
            <a:avLst>
              <a:gd name="adj" fmla="val 19751"/>
            </a:avLst>
          </a:prstGeom>
          <a:solidFill>
            <a:srgbClr val="FFFFFF"/>
          </a:solidFill>
          <a:ln w="76200" cap="sq">
            <a:solidFill>
              <a:schemeClr val="tx1">
                <a:lumMod val="95000"/>
                <a:lumOff val="5000"/>
              </a:schemeClr>
            </a:solidFill>
            <a:miter lim="800000"/>
          </a:ln>
          <a:effectLst>
            <a:reflection blurRad="6350" stA="50000" endA="300" endPos="38500" dist="508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9" name="Рисунок 8" descr="191px-Montreal_1976_Summer_Olympics_logo.svg.png"/>
          <p:cNvPicPr>
            <a:picLocks noChangeAspect="1"/>
          </p:cNvPicPr>
          <p:nvPr/>
        </p:nvPicPr>
        <p:blipFill>
          <a:blip r:embed="rId9" cstate="email"/>
          <a:stretch>
            <a:fillRect/>
          </a:stretch>
        </p:blipFill>
        <p:spPr>
          <a:xfrm>
            <a:off x="428596" y="1428736"/>
            <a:ext cx="2143140" cy="2064596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642910" y="0"/>
            <a:ext cx="7791940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sz="40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Canada has hosted </a:t>
            </a:r>
          </a:p>
          <a:p>
            <a:pPr algn="ctr"/>
            <a:r>
              <a:rPr lang="en-US" sz="40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the </a:t>
            </a:r>
            <a:r>
              <a:rPr lang="en-US" sz="4000" b="1" cap="all" spc="0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olympic</a:t>
            </a:r>
            <a:r>
              <a:rPr lang="en-US" sz="40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games three times</a:t>
            </a:r>
            <a:r>
              <a:rPr lang="ru-RU" sz="40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.</a:t>
            </a:r>
            <a:endParaRPr lang="ru-RU" sz="40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6" name="Рисунок 5" descr="1988W_emblem_b.JPG"/>
          <p:cNvPicPr>
            <a:picLocks noChangeAspect="1"/>
          </p:cNvPicPr>
          <p:nvPr/>
        </p:nvPicPr>
        <p:blipFill>
          <a:blip r:embed="rId10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0000" contrast="20000"/>
          </a:blip>
          <a:stretch>
            <a:fillRect/>
          </a:stretch>
        </p:blipFill>
        <p:spPr>
          <a:xfrm>
            <a:off x="857224" y="1142984"/>
            <a:ext cx="1512677" cy="2428868"/>
          </a:xfrm>
          <a:prstGeom prst="rect">
            <a:avLst/>
          </a:prstGeom>
        </p:spPr>
      </p:pic>
      <p:pic>
        <p:nvPicPr>
          <p:cNvPr id="5" name="Рисунок 4" descr="300px-Vancouver2010.svg.png"/>
          <p:cNvPicPr>
            <a:picLocks noChangeAspect="1"/>
          </p:cNvPicPr>
          <p:nvPr/>
        </p:nvPicPr>
        <p:blipFill>
          <a:blip r:embed="rId11" cstate="email"/>
          <a:stretch>
            <a:fillRect/>
          </a:stretch>
        </p:blipFill>
        <p:spPr>
          <a:xfrm>
            <a:off x="642910" y="1285860"/>
            <a:ext cx="1785950" cy="2172905"/>
          </a:xfrm>
          <a:prstGeom prst="rect">
            <a:avLst/>
          </a:prstGeom>
        </p:spPr>
      </p:pic>
      <p:pic>
        <p:nvPicPr>
          <p:cNvPr id="18" name="Рисунок 17" descr="0_59856_b2e5e1b7_XL.gif"/>
          <p:cNvPicPr>
            <a:picLocks noChangeAspect="1"/>
          </p:cNvPicPr>
          <p:nvPr/>
        </p:nvPicPr>
        <p:blipFill>
          <a:blip r:embed="rId12" cstate="email"/>
          <a:stretch>
            <a:fillRect/>
          </a:stretch>
        </p:blipFill>
        <p:spPr>
          <a:xfrm>
            <a:off x="2357422" y="0"/>
            <a:ext cx="4357718" cy="4214818"/>
          </a:xfrm>
          <a:prstGeom prst="rect">
            <a:avLst/>
          </a:prstGeom>
        </p:spPr>
      </p:pic>
    </p:spTree>
  </p:cSld>
  <p:clrMapOvr>
    <a:masterClrMapping/>
  </p:clrMapOvr>
  <p:transition spd="med">
    <p:cover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800" decel="100000"/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39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25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.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/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ac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8000"/>
                            </p:stCondLst>
                            <p:childTnLst>
                              <p:par>
                                <p:cTn id="64" presetID="25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5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de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ac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.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de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/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ac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5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2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5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de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ac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.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de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/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ac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3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2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2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2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5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de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ac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.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de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/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ac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25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5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de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ac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.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/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de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/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ac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800" decel="100000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800" decel="100000" fill="hold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800" decel="100000" fill="hold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800" decel="100000" fill="hold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25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2000"/>
                            </p:stCondLst>
                            <p:childTnLst>
                              <p:par>
                                <p:cTn id="1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2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34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4000"/>
                            </p:stCondLst>
                            <p:childTnLst>
                              <p:par>
                                <p:cTn id="13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10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1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4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6000"/>
                            </p:stCondLst>
                            <p:childTnLst>
                              <p:par>
                                <p:cTn id="14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7000"/>
                            </p:stCondLst>
                            <p:childTnLst>
                              <p:par>
                                <p:cTn id="15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1000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8000"/>
                            </p:stCondLst>
                            <p:childTnLst>
                              <p:par>
                                <p:cTn id="157" presetID="25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8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9" dur="5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de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ac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.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de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/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ac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7" fill="hold">
                            <p:stCondLst>
                              <p:cond delay="10000"/>
                            </p:stCondLst>
                            <p:childTnLst>
                              <p:par>
                                <p:cTn id="168" presetID="25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9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0" dur="5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500" de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500" ac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.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0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500" de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/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500" ac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8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7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83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4" presetID="2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5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6" dur="5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500" de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500" ac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.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10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5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500" de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/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500" ac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4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95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7" presetID="3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9" dur="2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2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2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3" presetID="2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4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5" dur="5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500" de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500" ac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.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1000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5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500" de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/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500" ac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3" presetID="25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4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5" dur="5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500" de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500" ac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.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1000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5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500" de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/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500" ac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3" fill="hold">
                      <p:stCondLst>
                        <p:cond delay="indefinite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7" dur="800" decel="100000"/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8" dur="800" decel="100000" fill="hold"/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800" decel="100000" fill="hold"/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800" decel="100000" fill="hold"/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3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235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6" fill="hold">
                            <p:stCondLst>
                              <p:cond delay="2000"/>
                            </p:stCondLst>
                            <p:childTnLst>
                              <p:par>
                                <p:cTn id="23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9" dur="1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0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2" fill="hold">
                            <p:stCondLst>
                              <p:cond delay="3000"/>
                            </p:stCondLst>
                            <p:childTnLst>
                              <p:par>
                                <p:cTn id="24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5" dur="10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6" dur="1000" fill="hold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7" dur="1000" fill="hold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3" fill="hold">
                            <p:stCondLst>
                              <p:cond delay="4000"/>
                            </p:stCondLst>
                            <p:childTnLst>
                              <p:par>
                                <p:cTn id="25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6" dur="1000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7" dur="1000" fill="hold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1000" fill="hold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9" fill="hold">
                            <p:stCondLst>
                              <p:cond delay="5000"/>
                            </p:stCondLst>
                            <p:childTnLst>
                              <p:par>
                                <p:cTn id="26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2" dur="1000"/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3" dur="1000" fill="hold"/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1000" fill="hold"/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uiExpand="1" build="allAtOnce" animBg="1"/>
      <p:bldP spid="14" grpId="1" uiExpand="1" build="allAtOnce" animBg="1"/>
      <p:bldP spid="15" grpId="0" uiExpand="1" build="allAtOnce" animBg="1"/>
      <p:bldP spid="15" grpId="1" uiExpand="1" build="allAtOnce" animBg="1"/>
      <p:bldP spid="16" grpId="0" uiExpand="1" build="allAtOnce" animBg="1"/>
      <p:bldP spid="1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lum bright="-10000" contrast="5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" name="Рисунок 92" descr="0_5243c_4dc7cb0d_orig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 rot="9771671">
            <a:off x="4265337" y="272352"/>
            <a:ext cx="3991998" cy="3143699"/>
          </a:xfrm>
          <a:prstGeom prst="rect">
            <a:avLst/>
          </a:prstGeom>
        </p:spPr>
      </p:pic>
      <p:pic>
        <p:nvPicPr>
          <p:cNvPr id="94" name="Рисунок 93" descr="0_52441_a662a557_orig.jp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1318494" y="1142986"/>
            <a:ext cx="7325441" cy="3706253"/>
          </a:xfrm>
          <a:prstGeom prst="rect">
            <a:avLst/>
          </a:prstGeom>
        </p:spPr>
      </p:pic>
      <p:pic>
        <p:nvPicPr>
          <p:cNvPr id="88" name="Рисунок 87" descr="0_5243e_6e6e9842_orig.jpg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 rot="14111413">
            <a:off x="4868359" y="364640"/>
            <a:ext cx="5354418" cy="4216604"/>
          </a:xfrm>
          <a:prstGeom prst="rect">
            <a:avLst/>
          </a:prstGeom>
        </p:spPr>
      </p:pic>
      <p:grpSp>
        <p:nvGrpSpPr>
          <p:cNvPr id="2" name="Группа 84"/>
          <p:cNvGrpSpPr/>
          <p:nvPr/>
        </p:nvGrpSpPr>
        <p:grpSpPr>
          <a:xfrm>
            <a:off x="6715140" y="4714884"/>
            <a:ext cx="20788458" cy="2285992"/>
            <a:chOff x="6858016" y="4572008"/>
            <a:chExt cx="20788458" cy="2285992"/>
          </a:xfrm>
        </p:grpSpPr>
        <p:grpSp>
          <p:nvGrpSpPr>
            <p:cNvPr id="3" name="Группа 26"/>
            <p:cNvGrpSpPr/>
            <p:nvPr/>
          </p:nvGrpSpPr>
          <p:grpSpPr>
            <a:xfrm>
              <a:off x="6858016" y="4572008"/>
              <a:ext cx="20788458" cy="2285992"/>
              <a:chOff x="-4714940" y="0"/>
              <a:chExt cx="20502642" cy="2428892"/>
            </a:xfrm>
          </p:grpSpPr>
          <p:pic>
            <p:nvPicPr>
              <p:cNvPr id="10" name="Рисунок 9" descr="билли талент.jpg"/>
              <p:cNvPicPr>
                <a:picLocks noChangeAspect="1"/>
              </p:cNvPicPr>
              <p:nvPr/>
            </p:nvPicPr>
            <p:blipFill>
              <a:blip r:embed="rId7" cstate="email"/>
              <a:stretch>
                <a:fillRect/>
              </a:stretch>
            </p:blipFill>
            <p:spPr>
              <a:xfrm>
                <a:off x="11144296" y="357166"/>
                <a:ext cx="2266936" cy="1714512"/>
              </a:xfrm>
              <a:prstGeom prst="rect">
                <a:avLst/>
              </a:prstGeom>
            </p:spPr>
          </p:pic>
          <p:pic>
            <p:nvPicPr>
              <p:cNvPr id="11" name="Рисунок 10" descr="гаруп.jpg"/>
              <p:cNvPicPr>
                <a:picLocks noChangeAspect="1"/>
              </p:cNvPicPr>
              <p:nvPr/>
            </p:nvPicPr>
            <p:blipFill>
              <a:blip r:embed="rId8" cstate="email"/>
              <a:stretch>
                <a:fillRect/>
              </a:stretch>
            </p:blipFill>
            <p:spPr>
              <a:xfrm>
                <a:off x="8929718" y="357166"/>
                <a:ext cx="2200268" cy="1714512"/>
              </a:xfrm>
              <a:prstGeom prst="rect">
                <a:avLst/>
              </a:prstGeom>
            </p:spPr>
          </p:pic>
          <p:pic>
            <p:nvPicPr>
              <p:cNvPr id="12" name="Рисунок 11" descr="глин.jpg"/>
              <p:cNvPicPr>
                <a:picLocks noChangeAspect="1"/>
              </p:cNvPicPr>
              <p:nvPr/>
            </p:nvPicPr>
            <p:blipFill>
              <a:blip r:embed="rId9" cstate="email"/>
              <a:srcRect/>
              <a:stretch>
                <a:fillRect/>
              </a:stretch>
            </p:blipFill>
            <p:spPr>
              <a:xfrm>
                <a:off x="6643702" y="357166"/>
                <a:ext cx="2214578" cy="1714511"/>
              </a:xfrm>
              <a:prstGeom prst="rect">
                <a:avLst/>
              </a:prstGeom>
            </p:spPr>
          </p:pic>
          <p:pic>
            <p:nvPicPr>
              <p:cNvPr id="8" name="Рисунок 7" descr="mylene_farmer_reference.jpg"/>
              <p:cNvPicPr>
                <a:picLocks noChangeAspect="1"/>
              </p:cNvPicPr>
              <p:nvPr/>
            </p:nvPicPr>
            <p:blipFill>
              <a:blip r:embed="rId10" cstate="email"/>
              <a:stretch>
                <a:fillRect/>
              </a:stretch>
            </p:blipFill>
            <p:spPr>
              <a:xfrm>
                <a:off x="4357686" y="357166"/>
                <a:ext cx="2240256" cy="1714512"/>
              </a:xfrm>
              <a:prstGeom prst="rect">
                <a:avLst/>
              </a:prstGeom>
            </p:spPr>
          </p:pic>
          <p:pic>
            <p:nvPicPr>
              <p:cNvPr id="5" name="Рисунок 4" descr="100vjyrtе.jpg"/>
              <p:cNvPicPr>
                <a:picLocks noChangeAspect="1"/>
              </p:cNvPicPr>
              <p:nvPr/>
            </p:nvPicPr>
            <p:blipFill>
              <a:blip r:embed="rId11" cstate="email"/>
              <a:stretch>
                <a:fillRect/>
              </a:stretch>
            </p:blipFill>
            <p:spPr>
              <a:xfrm>
                <a:off x="2143108" y="357166"/>
                <a:ext cx="2263752" cy="1758960"/>
              </a:xfrm>
              <a:prstGeom prst="rect">
                <a:avLst/>
              </a:prstGeom>
            </p:spPr>
          </p:pic>
          <p:pic>
            <p:nvPicPr>
              <p:cNvPr id="14" name="Рисунок 13" descr="киану ривзп.jpg"/>
              <p:cNvPicPr>
                <a:picLocks noChangeAspect="1"/>
              </p:cNvPicPr>
              <p:nvPr/>
            </p:nvPicPr>
            <p:blipFill>
              <a:blip r:embed="rId12" cstate="email"/>
              <a:stretch>
                <a:fillRect/>
              </a:stretch>
            </p:blipFill>
            <p:spPr>
              <a:xfrm>
                <a:off x="-142908" y="357166"/>
                <a:ext cx="2214578" cy="1723985"/>
              </a:xfrm>
              <a:prstGeom prst="rect">
                <a:avLst/>
              </a:prstGeom>
            </p:spPr>
          </p:pic>
          <p:pic>
            <p:nvPicPr>
              <p:cNvPr id="18" name="Рисунок 17" descr="раш.jpg"/>
              <p:cNvPicPr>
                <a:picLocks noChangeAspect="1"/>
              </p:cNvPicPr>
              <p:nvPr/>
            </p:nvPicPr>
            <p:blipFill>
              <a:blip r:embed="rId13" cstate="email"/>
              <a:stretch>
                <a:fillRect/>
              </a:stretch>
            </p:blipFill>
            <p:spPr>
              <a:xfrm>
                <a:off x="-2500362" y="357166"/>
                <a:ext cx="2357454" cy="1714512"/>
              </a:xfrm>
              <a:prstGeom prst="rect">
                <a:avLst/>
              </a:prstGeom>
            </p:spPr>
          </p:pic>
          <p:grpSp>
            <p:nvGrpSpPr>
              <p:cNvPr id="17" name="Группа 23"/>
              <p:cNvGrpSpPr/>
              <p:nvPr/>
            </p:nvGrpSpPr>
            <p:grpSpPr>
              <a:xfrm>
                <a:off x="-4714940" y="0"/>
                <a:ext cx="20502642" cy="2428892"/>
                <a:chOff x="-4714940" y="0"/>
                <a:chExt cx="20502642" cy="2428892"/>
              </a:xfrm>
            </p:grpSpPr>
            <p:pic>
              <p:nvPicPr>
                <p:cNvPr id="4" name="Рисунок 3" descr="7a1d121e043f.png"/>
                <p:cNvPicPr>
                  <a:picLocks noChangeAspect="1"/>
                </p:cNvPicPr>
                <p:nvPr/>
              </p:nvPicPr>
              <p:blipFill>
                <a:blip r:embed="rId14" cstate="email"/>
                <a:srcRect/>
                <a:stretch>
                  <a:fillRect/>
                </a:stretch>
              </p:blipFill>
              <p:spPr>
                <a:xfrm>
                  <a:off x="-2428924" y="0"/>
                  <a:ext cx="9144000" cy="2428892"/>
                </a:xfrm>
                <a:prstGeom prst="rect">
                  <a:avLst/>
                </a:prstGeom>
              </p:spPr>
            </p:pic>
            <p:pic>
              <p:nvPicPr>
                <p:cNvPr id="22" name="Рисунок 21" descr="7a1d121e043f.png"/>
                <p:cNvPicPr>
                  <a:picLocks noChangeAspect="1"/>
                </p:cNvPicPr>
                <p:nvPr/>
              </p:nvPicPr>
              <p:blipFill>
                <a:blip r:embed="rId14" cstate="email"/>
                <a:srcRect/>
                <a:stretch>
                  <a:fillRect/>
                </a:stretch>
              </p:blipFill>
              <p:spPr>
                <a:xfrm>
                  <a:off x="6643702" y="0"/>
                  <a:ext cx="9144000" cy="2428892"/>
                </a:xfrm>
                <a:prstGeom prst="rect">
                  <a:avLst/>
                </a:prstGeom>
              </p:spPr>
            </p:pic>
            <p:pic>
              <p:nvPicPr>
                <p:cNvPr id="23" name="Рисунок 22" descr="7a1d121e043f.png"/>
                <p:cNvPicPr>
                  <a:picLocks noChangeAspect="1"/>
                </p:cNvPicPr>
                <p:nvPr/>
              </p:nvPicPr>
              <p:blipFill>
                <a:blip r:embed="rId15" cstate="email"/>
                <a:srcRect/>
                <a:stretch>
                  <a:fillRect/>
                </a:stretch>
              </p:blipFill>
              <p:spPr>
                <a:xfrm>
                  <a:off x="-4714940" y="0"/>
                  <a:ext cx="2357390" cy="2428892"/>
                </a:xfrm>
                <a:prstGeom prst="rect">
                  <a:avLst/>
                </a:prstGeom>
              </p:spPr>
            </p:pic>
          </p:grpSp>
          <p:sp>
            <p:nvSpPr>
              <p:cNvPr id="25" name="Прямоугольник 24"/>
              <p:cNvSpPr/>
              <p:nvPr/>
            </p:nvSpPr>
            <p:spPr>
              <a:xfrm rot="20644135">
                <a:off x="-3649486" y="675973"/>
                <a:ext cx="182191" cy="981048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>
                <a:spAutoFit/>
                <a:scene3d>
                  <a:camera prst="orthographicFront"/>
                  <a:lightRig rig="flat" dir="tl">
                    <a:rot lat="0" lon="0" rev="6600000"/>
                  </a:lightRig>
                </a:scene3d>
                <a:sp3d extrusionH="25400" contourW="8890">
                  <a:bevelT w="38100" h="31750"/>
                  <a:contourClr>
                    <a:schemeClr val="accent2">
                      <a:shade val="75000"/>
                    </a:schemeClr>
                  </a:contourClr>
                </a:sp3d>
              </a:bodyPr>
              <a:lstStyle/>
              <a:p>
                <a:pPr algn="ctr"/>
                <a:endParaRPr lang="ru-RU" sz="5400" b="1" dirty="0">
                  <a:ln w="11430"/>
                  <a:gradFill>
                    <a:gsLst>
                      <a:gs pos="0">
                        <a:schemeClr val="accent2">
                          <a:tint val="70000"/>
                          <a:satMod val="245000"/>
                        </a:schemeClr>
                      </a:gs>
                      <a:gs pos="75000">
                        <a:schemeClr val="accent2">
                          <a:tint val="90000"/>
                          <a:shade val="60000"/>
                          <a:satMod val="240000"/>
                        </a:schemeClr>
                      </a:gs>
                      <a:gs pos="100000">
                        <a:schemeClr val="accent2">
                          <a:tint val="100000"/>
                          <a:shade val="50000"/>
                          <a:satMod val="240000"/>
                        </a:schemeClr>
                      </a:gs>
                    </a:gsLst>
                    <a:lin ang="5400000"/>
                  </a:gra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36" name="Прямоугольник 35"/>
            <p:cNvSpPr/>
            <p:nvPr/>
          </p:nvSpPr>
          <p:spPr>
            <a:xfrm>
              <a:off x="9786974" y="5929330"/>
              <a:ext cx="1031051" cy="64633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3600" b="1" cap="none" spc="0" dirty="0" smtClean="0">
                  <a:ln w="17780" cmpd="sng">
                    <a:solidFill>
                      <a:sysClr val="windowText" lastClr="000000"/>
                    </a:solidFill>
                    <a:prstDash val="solid"/>
                    <a:miter lim="800000"/>
                  </a:ln>
                  <a:effectLst>
                    <a:glow rad="101600">
                      <a:schemeClr val="bg1">
                        <a:alpha val="60000"/>
                      </a:schemeClr>
                    </a:glow>
                    <a:outerShdw blurRad="50800" algn="tl" rotWithShape="0">
                      <a:srgbClr val="000000"/>
                    </a:outerShdw>
                  </a:effectLst>
                  <a:latin typeface="Angsana New" pitchFamily="18" charset="-34"/>
                  <a:cs typeface="Angsana New" pitchFamily="18" charset="-34"/>
                </a:rPr>
                <a:t>R</a:t>
              </a:r>
              <a:r>
                <a:rPr lang="en-US" sz="3600" b="1" cap="none" spc="0" dirty="0" smtClean="0">
                  <a:ln w="17780" cmpd="sng">
                    <a:solidFill>
                      <a:sysClr val="windowText" lastClr="000000"/>
                    </a:solidFill>
                    <a:prstDash val="solid"/>
                    <a:miter lim="800000"/>
                  </a:ln>
                  <a:solidFill>
                    <a:srgbClr val="FFFF00"/>
                  </a:solidFill>
                  <a:effectLst>
                    <a:glow rad="101600">
                      <a:schemeClr val="bg1">
                        <a:alpha val="60000"/>
                      </a:schemeClr>
                    </a:glow>
                    <a:outerShdw blurRad="50800" algn="tl" rotWithShape="0">
                      <a:srgbClr val="000000"/>
                    </a:outerShdw>
                  </a:effectLst>
                  <a:latin typeface="Angsana New" pitchFamily="18" charset="-34"/>
                  <a:cs typeface="Angsana New" pitchFamily="18" charset="-34"/>
                </a:rPr>
                <a:t>U</a:t>
              </a:r>
              <a:r>
                <a:rPr lang="en-US" sz="3600" b="1" cap="none" spc="0" dirty="0" smtClean="0">
                  <a:ln w="17780" cmpd="sng">
                    <a:solidFill>
                      <a:sysClr val="windowText" lastClr="000000"/>
                    </a:solidFill>
                    <a:prstDash val="solid"/>
                    <a:miter lim="800000"/>
                  </a:ln>
                  <a:effectLst>
                    <a:glow rad="101600">
                      <a:schemeClr val="bg1">
                        <a:alpha val="60000"/>
                      </a:schemeClr>
                    </a:glow>
                    <a:outerShdw blurRad="50800" algn="tl" rotWithShape="0">
                      <a:srgbClr val="000000"/>
                    </a:outerShdw>
                  </a:effectLst>
                  <a:latin typeface="Angsana New" pitchFamily="18" charset="-34"/>
                  <a:cs typeface="Angsana New" pitchFamily="18" charset="-34"/>
                </a:rPr>
                <a:t>SH</a:t>
              </a:r>
              <a:endParaRPr lang="ru-RU" sz="3600" b="1" cap="none" spc="0" dirty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effectLst>
                  <a:glow rad="101600">
                    <a:schemeClr val="bg1">
                      <a:alpha val="60000"/>
                    </a:schemeClr>
                  </a:glow>
                  <a:outerShdw blurRad="50800" algn="tl" rotWithShape="0">
                    <a:srgbClr val="000000"/>
                  </a:outerShdw>
                </a:effectLst>
                <a:cs typeface="Angsana New" pitchFamily="18" charset="-34"/>
              </a:endParaRPr>
            </a:p>
          </p:txBody>
        </p:sp>
        <p:sp>
          <p:nvSpPr>
            <p:cNvPr id="37" name="Прямоугольник 36"/>
            <p:cNvSpPr/>
            <p:nvPr/>
          </p:nvSpPr>
          <p:spPr>
            <a:xfrm>
              <a:off x="13930378" y="5715016"/>
              <a:ext cx="1915524" cy="830997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glow" dir="tl">
                  <a:rot lat="0" lon="0" rev="5400000"/>
                </a:lightRig>
              </a:scene3d>
              <a:sp3d contourW="12700">
                <a:contourClr>
                  <a:schemeClr val="accent6">
                    <a:shade val="73000"/>
                  </a:schemeClr>
                </a:contourClr>
              </a:sp3d>
            </a:bodyPr>
            <a:lstStyle/>
            <a:p>
              <a:pPr algn="ctr"/>
              <a:r>
                <a:rPr lang="en-US" sz="2400" b="1" cap="none" spc="0" dirty="0" smtClean="0">
                  <a:ln w="11430">
                    <a:solidFill>
                      <a:schemeClr val="tx1"/>
                    </a:solidFill>
                  </a:ln>
                  <a:solidFill>
                    <a:srgbClr val="FF66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Black" pitchFamily="34" charset="0"/>
                </a:rPr>
                <a:t>100 </a:t>
              </a:r>
            </a:p>
            <a:p>
              <a:pPr algn="ctr"/>
              <a:r>
                <a:rPr lang="en-US" sz="2400" b="1" cap="none" spc="0" dirty="0" smtClean="0">
                  <a:ln w="38100">
                    <a:solidFill>
                      <a:schemeClr val="tx1"/>
                    </a:solidFill>
                  </a:ln>
                  <a:solidFill>
                    <a:srgbClr val="FF66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Black" pitchFamily="34" charset="0"/>
                </a:rPr>
                <a:t>MONKEYS</a:t>
              </a:r>
              <a:endParaRPr lang="ru-RU" sz="2400" b="1" cap="none" spc="0" dirty="0">
                <a:ln w="38100">
                  <a:solidFill>
                    <a:schemeClr val="tx1"/>
                  </a:solidFill>
                </a:ln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endParaRPr>
            </a:p>
          </p:txBody>
        </p:sp>
        <p:sp>
          <p:nvSpPr>
            <p:cNvPr id="67" name="Прямоугольник 66"/>
            <p:cNvSpPr/>
            <p:nvPr/>
          </p:nvSpPr>
          <p:spPr>
            <a:xfrm>
              <a:off x="11572924" y="6072206"/>
              <a:ext cx="2107886" cy="461665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2400" b="1" dirty="0" smtClean="0">
                  <a:ln w="17780" cmpd="sng">
                    <a:solidFill>
                      <a:sysClr val="windowText" lastClr="000000"/>
                    </a:solidFill>
                    <a:prstDash val="solid"/>
                    <a:miter lim="800000"/>
                  </a:ln>
                  <a:gradFill rotWithShape="1">
                    <a:gsLst>
                      <a:gs pos="0">
                        <a:srgbClr val="000000">
                          <a:tint val="92000"/>
                          <a:shade val="100000"/>
                          <a:satMod val="150000"/>
                        </a:srgbClr>
                      </a:gs>
                      <a:gs pos="49000">
                        <a:srgbClr val="000000">
                          <a:tint val="89000"/>
                          <a:shade val="90000"/>
                          <a:satMod val="150000"/>
                        </a:srgbClr>
                      </a:gs>
                      <a:gs pos="50000">
                        <a:srgbClr val="000000">
                          <a:tint val="100000"/>
                          <a:shade val="75000"/>
                          <a:satMod val="150000"/>
                        </a:srgbClr>
                      </a:gs>
                      <a:gs pos="95000">
                        <a:srgbClr val="000000">
                          <a:shade val="47000"/>
                          <a:satMod val="150000"/>
                        </a:srgbClr>
                      </a:gs>
                      <a:gs pos="100000">
                        <a:srgbClr val="000000">
                          <a:shade val="39000"/>
                          <a:satMod val="150000"/>
                        </a:srgbClr>
                      </a:gs>
                    </a:gsLst>
                    <a:lin ang="5400000"/>
                  </a:gradFill>
                  <a:effectLst>
                    <a:glow rad="101600">
                      <a:schemeClr val="bg1">
                        <a:alpha val="60000"/>
                      </a:schemeClr>
                    </a:glow>
                    <a:outerShdw blurRad="50800" algn="tl" rotWithShape="0">
                      <a:srgbClr val="000000"/>
                    </a:outerShdw>
                  </a:effectLst>
                </a:rPr>
                <a:t>KEANU REEVES</a:t>
              </a:r>
              <a:endParaRPr lang="ru-RU" sz="2400" b="1" dirty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101600">
                    <a:schemeClr val="bg1">
                      <a:alpha val="60000"/>
                    </a:schemeClr>
                  </a:glow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68" name="Прямоугольник 67"/>
            <p:cNvSpPr/>
            <p:nvPr/>
          </p:nvSpPr>
          <p:spPr>
            <a:xfrm>
              <a:off x="16002080" y="6072206"/>
              <a:ext cx="2392193" cy="461665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r>
                <a:rPr lang="en-US" sz="2400" b="1" dirty="0" smtClean="0">
                  <a:effectLst>
                    <a:glow rad="101600">
                      <a:schemeClr val="bg1">
                        <a:alpha val="60000"/>
                      </a:schemeClr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</a:rPr>
                <a:t>MYLÈNE FARMER</a:t>
              </a:r>
              <a:endParaRPr lang="en-US" sz="2400" b="1" dirty="0">
                <a:effectLst>
                  <a:glow rad="101600">
                    <a:schemeClr val="bg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endParaRPr>
            </a:p>
          </p:txBody>
        </p:sp>
        <p:sp>
          <p:nvSpPr>
            <p:cNvPr id="69" name="Прямоугольник 68"/>
            <p:cNvSpPr/>
            <p:nvPr/>
          </p:nvSpPr>
          <p:spPr>
            <a:xfrm>
              <a:off x="18359534" y="6000768"/>
              <a:ext cx="2061783" cy="461665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glow" dir="tl">
                  <a:rot lat="0" lon="0" rev="5400000"/>
                </a:lightRig>
              </a:scene3d>
              <a:sp3d contourW="12700">
                <a:contourClr>
                  <a:schemeClr val="accent6">
                    <a:shade val="73000"/>
                  </a:schemeClr>
                </a:contourClr>
              </a:sp3d>
            </a:bodyPr>
            <a:lstStyle/>
            <a:p>
              <a:pPr algn="ctr"/>
              <a:r>
                <a:rPr lang="en-US" sz="2400" b="1" cap="none" spc="0" dirty="0" smtClean="0">
                  <a:ln w="11430">
                    <a:solidFill>
                      <a:schemeClr val="tx1"/>
                    </a:solidFill>
                  </a:ln>
                  <a:solidFill>
                    <a:srgbClr val="FF6600"/>
                  </a:solidFill>
                  <a:effectLst/>
                </a:rPr>
                <a:t>GLENN </a:t>
              </a:r>
              <a:r>
                <a:rPr lang="en-US" sz="2400" b="1" cap="none" spc="0" dirty="0" smtClean="0">
                  <a:ln w="11430">
                    <a:solidFill>
                      <a:schemeClr val="tx1"/>
                    </a:solidFill>
                  </a:ln>
                  <a:solidFill>
                    <a:srgbClr val="FF66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GOULD</a:t>
              </a:r>
              <a:endParaRPr lang="ru-RU" sz="2400" b="1" cap="none" spc="0" dirty="0">
                <a:ln w="11430">
                  <a:solidFill>
                    <a:schemeClr val="tx1"/>
                  </a:solidFill>
                </a:ln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70" name="Прямоугольник 69"/>
            <p:cNvSpPr/>
            <p:nvPr/>
          </p:nvSpPr>
          <p:spPr>
            <a:xfrm>
              <a:off x="21574244" y="6000768"/>
              <a:ext cx="1145057" cy="461665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r>
                <a:rPr lang="en-US" sz="2400" b="1" dirty="0" smtClean="0">
                  <a:effectLst>
                    <a:glow rad="101600">
                      <a:schemeClr val="bg1">
                        <a:alpha val="60000"/>
                      </a:schemeClr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</a:rPr>
                <a:t>GAROU</a:t>
              </a:r>
              <a:endParaRPr lang="en-US" sz="2400" b="1" dirty="0">
                <a:effectLst>
                  <a:glow rad="101600">
                    <a:schemeClr val="bg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endParaRPr>
            </a:p>
          </p:txBody>
        </p:sp>
      </p:grpSp>
      <p:sp>
        <p:nvSpPr>
          <p:cNvPr id="87" name="TextBox 86"/>
          <p:cNvSpPr txBox="1"/>
          <p:nvPr/>
        </p:nvSpPr>
        <p:spPr>
          <a:xfrm>
            <a:off x="3286116" y="1285860"/>
            <a:ext cx="585788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ln>
                  <a:solidFill>
                    <a:schemeClr val="tx1"/>
                  </a:solidFill>
                </a:ln>
                <a:solidFill>
                  <a:schemeClr val="bg2">
                    <a:lumMod val="9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Calligraphy" pitchFamily="66" charset="0"/>
              </a:rPr>
              <a:t>You can see </a:t>
            </a:r>
          </a:p>
          <a:p>
            <a:pPr algn="ctr"/>
            <a:r>
              <a:rPr lang="en-US" sz="2800" b="1" dirty="0" smtClean="0">
                <a:ln>
                  <a:solidFill>
                    <a:schemeClr val="tx1"/>
                  </a:solidFill>
                </a:ln>
                <a:solidFill>
                  <a:schemeClr val="bg2">
                    <a:lumMod val="9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Calligraphy" pitchFamily="66" charset="0"/>
              </a:rPr>
              <a:t>the main </a:t>
            </a:r>
          </a:p>
          <a:p>
            <a:pPr algn="ctr"/>
            <a:r>
              <a:rPr lang="en-US" sz="2800" b="1" dirty="0" smtClean="0">
                <a:ln>
                  <a:solidFill>
                    <a:schemeClr val="tx1"/>
                  </a:solidFill>
                </a:ln>
                <a:solidFill>
                  <a:schemeClr val="bg2">
                    <a:lumMod val="9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Calligraphy" pitchFamily="66" charset="0"/>
              </a:rPr>
              <a:t>actors, </a:t>
            </a:r>
          </a:p>
          <a:p>
            <a:pPr algn="ctr"/>
            <a:r>
              <a:rPr lang="en-US" sz="2800" b="1" dirty="0" err="1" smtClean="0">
                <a:ln>
                  <a:solidFill>
                    <a:schemeClr val="tx1"/>
                  </a:solidFill>
                </a:ln>
                <a:solidFill>
                  <a:schemeClr val="bg2">
                    <a:lumMod val="9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Calligraphy" pitchFamily="66" charset="0"/>
              </a:rPr>
              <a:t>popmusicians</a:t>
            </a:r>
            <a:r>
              <a:rPr lang="en-US" sz="2800" b="1" dirty="0" smtClean="0">
                <a:ln>
                  <a:solidFill>
                    <a:schemeClr val="tx1"/>
                  </a:solidFill>
                </a:ln>
                <a:solidFill>
                  <a:schemeClr val="bg2">
                    <a:lumMod val="9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Calligraphy" pitchFamily="66" charset="0"/>
              </a:rPr>
              <a:t> </a:t>
            </a:r>
          </a:p>
          <a:p>
            <a:pPr algn="ctr"/>
            <a:r>
              <a:rPr lang="en-US" sz="2800" b="1" dirty="0" smtClean="0">
                <a:ln>
                  <a:solidFill>
                    <a:schemeClr val="tx1"/>
                  </a:solidFill>
                </a:ln>
                <a:solidFill>
                  <a:schemeClr val="bg2">
                    <a:lumMod val="9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Calligraphy" pitchFamily="66" charset="0"/>
              </a:rPr>
              <a:t>and </a:t>
            </a:r>
            <a:r>
              <a:rPr lang="en-US" sz="2800" b="1" dirty="0" err="1" smtClean="0">
                <a:ln>
                  <a:solidFill>
                    <a:schemeClr val="tx1"/>
                  </a:solidFill>
                </a:ln>
                <a:solidFill>
                  <a:schemeClr val="bg2">
                    <a:lumMod val="9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Calligraphy" pitchFamily="66" charset="0"/>
              </a:rPr>
              <a:t>rockbands</a:t>
            </a:r>
            <a:r>
              <a:rPr lang="en-US" sz="2800" b="1" dirty="0" smtClean="0">
                <a:ln>
                  <a:solidFill>
                    <a:schemeClr val="tx1"/>
                  </a:solidFill>
                </a:ln>
                <a:solidFill>
                  <a:schemeClr val="bg2">
                    <a:lumMod val="9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Calligraphy" pitchFamily="66" charset="0"/>
              </a:rPr>
              <a:t> originated from Canada.</a:t>
            </a:r>
            <a:endParaRPr lang="ru-RU" sz="2800" b="1" dirty="0">
              <a:ln>
                <a:solidFill>
                  <a:schemeClr val="tx1"/>
                </a:solidFill>
              </a:ln>
              <a:solidFill>
                <a:schemeClr val="bg2">
                  <a:lumMod val="90000"/>
                </a:schemeClr>
              </a:solidFill>
              <a:effectLst>
                <a:glow rad="101600">
                  <a:schemeClr val="bg1">
                    <a:alpha val="6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89" name="Группа 88"/>
          <p:cNvGrpSpPr/>
          <p:nvPr/>
        </p:nvGrpSpPr>
        <p:grpSpPr>
          <a:xfrm>
            <a:off x="0" y="7215214"/>
            <a:ext cx="2428892" cy="18216690"/>
            <a:chOff x="0" y="6858024"/>
            <a:chExt cx="2428892" cy="18216690"/>
          </a:xfrm>
        </p:grpSpPr>
        <p:grpSp>
          <p:nvGrpSpPr>
            <p:cNvPr id="83" name="Группа 82"/>
            <p:cNvGrpSpPr/>
            <p:nvPr/>
          </p:nvGrpSpPr>
          <p:grpSpPr>
            <a:xfrm>
              <a:off x="357158" y="13644634"/>
              <a:ext cx="1714512" cy="6786609"/>
              <a:chOff x="357158" y="13644634"/>
              <a:chExt cx="1714512" cy="6786609"/>
            </a:xfrm>
          </p:grpSpPr>
          <p:pic>
            <p:nvPicPr>
              <p:cNvPr id="16" name="Рисунок 15" descr="мэри пикфорда.jpg"/>
              <p:cNvPicPr>
                <a:picLocks noChangeAspect="1"/>
              </p:cNvPicPr>
              <p:nvPr/>
            </p:nvPicPr>
            <p:blipFill>
              <a:blip r:embed="rId16" cstate="email"/>
              <a:stretch>
                <a:fillRect/>
              </a:stretch>
            </p:blipFill>
            <p:spPr>
              <a:xfrm>
                <a:off x="357158" y="15787774"/>
                <a:ext cx="1714512" cy="2302462"/>
              </a:xfrm>
              <a:prstGeom prst="rect">
                <a:avLst/>
              </a:prstGeom>
            </p:spPr>
          </p:pic>
          <p:pic>
            <p:nvPicPr>
              <p:cNvPr id="6" name="Рисунок 5" descr="1280163009_justin-bieber-290.jpg"/>
              <p:cNvPicPr>
                <a:picLocks noChangeAspect="1"/>
              </p:cNvPicPr>
              <p:nvPr/>
            </p:nvPicPr>
            <p:blipFill>
              <a:blip r:embed="rId17" cstate="email"/>
              <a:stretch>
                <a:fillRect/>
              </a:stretch>
            </p:blipFill>
            <p:spPr>
              <a:xfrm>
                <a:off x="357158" y="13644634"/>
                <a:ext cx="1714512" cy="2286016"/>
              </a:xfrm>
              <a:prstGeom prst="rect">
                <a:avLst/>
              </a:prstGeom>
            </p:spPr>
          </p:pic>
          <p:pic>
            <p:nvPicPr>
              <p:cNvPr id="15" name="Рисунок 14" descr="майкл джейа.jpg"/>
              <p:cNvPicPr>
                <a:picLocks noChangeAspect="1"/>
              </p:cNvPicPr>
              <p:nvPr/>
            </p:nvPicPr>
            <p:blipFill>
              <a:blip r:embed="rId18" cstate="email"/>
              <a:stretch>
                <a:fillRect/>
              </a:stretch>
            </p:blipFill>
            <p:spPr>
              <a:xfrm>
                <a:off x="357158" y="18145228"/>
                <a:ext cx="1701490" cy="2286015"/>
              </a:xfrm>
              <a:prstGeom prst="rect">
                <a:avLst/>
              </a:prstGeom>
            </p:spPr>
          </p:pic>
        </p:grpSp>
        <p:grpSp>
          <p:nvGrpSpPr>
            <p:cNvPr id="86" name="Группа 85"/>
            <p:cNvGrpSpPr/>
            <p:nvPr/>
          </p:nvGrpSpPr>
          <p:grpSpPr>
            <a:xfrm>
              <a:off x="0" y="6858024"/>
              <a:ext cx="2428892" cy="18216690"/>
              <a:chOff x="0" y="6858024"/>
              <a:chExt cx="2428892" cy="18216690"/>
            </a:xfrm>
          </p:grpSpPr>
          <p:pic>
            <p:nvPicPr>
              <p:cNvPr id="28" name="Рисунок 27" descr="7a1d121e043f.png"/>
              <p:cNvPicPr>
                <a:picLocks noChangeAspect="1"/>
              </p:cNvPicPr>
              <p:nvPr/>
            </p:nvPicPr>
            <p:blipFill>
              <a:blip r:embed="rId19" cstate="email"/>
              <a:srcRect/>
              <a:stretch>
                <a:fillRect/>
              </a:stretch>
            </p:blipFill>
            <p:spPr>
              <a:xfrm rot="5400000">
                <a:off x="-2250297" y="15823493"/>
                <a:ext cx="6929486" cy="2428892"/>
              </a:xfrm>
              <a:prstGeom prst="rect">
                <a:avLst/>
              </a:prstGeom>
            </p:spPr>
          </p:pic>
          <p:grpSp>
            <p:nvGrpSpPr>
              <p:cNvPr id="85" name="Группа 84"/>
              <p:cNvGrpSpPr/>
              <p:nvPr/>
            </p:nvGrpSpPr>
            <p:grpSpPr>
              <a:xfrm>
                <a:off x="0" y="6858024"/>
                <a:ext cx="2428892" cy="18216690"/>
                <a:chOff x="0" y="6858024"/>
                <a:chExt cx="2428892" cy="18216690"/>
              </a:xfrm>
            </p:grpSpPr>
            <p:grpSp>
              <p:nvGrpSpPr>
                <p:cNvPr id="84" name="Группа 83"/>
                <p:cNvGrpSpPr/>
                <p:nvPr/>
              </p:nvGrpSpPr>
              <p:grpSpPr>
                <a:xfrm>
                  <a:off x="357158" y="9072602"/>
                  <a:ext cx="1714512" cy="4572032"/>
                  <a:chOff x="357158" y="9072602"/>
                  <a:chExt cx="1714512" cy="4572032"/>
                </a:xfrm>
              </p:grpSpPr>
              <p:pic>
                <p:nvPicPr>
                  <p:cNvPr id="7" name="Рисунок 6" descr="LiveImages_Güzelim_341_İSKELET GİBİ OLDU_045.jpg"/>
                  <p:cNvPicPr>
                    <a:picLocks noChangeAspect="1"/>
                  </p:cNvPicPr>
                  <p:nvPr/>
                </p:nvPicPr>
                <p:blipFill>
                  <a:blip r:embed="rId20" cstate="email"/>
                  <a:stretch>
                    <a:fillRect/>
                  </a:stretch>
                </p:blipFill>
                <p:spPr>
                  <a:xfrm>
                    <a:off x="357158" y="11358618"/>
                    <a:ext cx="1714512" cy="2286016"/>
                  </a:xfrm>
                  <a:prstGeom prst="rect">
                    <a:avLst/>
                  </a:prstGeom>
                </p:spPr>
              </p:pic>
              <p:pic>
                <p:nvPicPr>
                  <p:cNvPr id="13" name="Рисунок 12" descr="джим керри.jpg"/>
                  <p:cNvPicPr>
                    <a:picLocks noChangeAspect="1"/>
                  </p:cNvPicPr>
                  <p:nvPr/>
                </p:nvPicPr>
                <p:blipFill>
                  <a:blip r:embed="rId21" cstate="email"/>
                  <a:stretch>
                    <a:fillRect/>
                  </a:stretch>
                </p:blipFill>
                <p:spPr>
                  <a:xfrm>
                    <a:off x="357158" y="9072602"/>
                    <a:ext cx="1714512" cy="2286016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31" name="Группа 85"/>
                <p:cNvGrpSpPr/>
                <p:nvPr/>
              </p:nvGrpSpPr>
              <p:grpSpPr>
                <a:xfrm>
                  <a:off x="0" y="6858024"/>
                  <a:ext cx="2428892" cy="18216690"/>
                  <a:chOff x="0" y="6858024"/>
                  <a:chExt cx="2428892" cy="18216690"/>
                </a:xfrm>
              </p:grpSpPr>
              <p:pic>
                <p:nvPicPr>
                  <p:cNvPr id="9" name="Рисунок 8" descr="other-459.jpg"/>
                  <p:cNvPicPr>
                    <a:picLocks noChangeAspect="1"/>
                  </p:cNvPicPr>
                  <p:nvPr/>
                </p:nvPicPr>
                <p:blipFill>
                  <a:blip r:embed="rId22" cstate="email"/>
                  <a:stretch>
                    <a:fillRect/>
                  </a:stretch>
                </p:blipFill>
                <p:spPr>
                  <a:xfrm>
                    <a:off x="357158" y="6858024"/>
                    <a:ext cx="1714512" cy="2286016"/>
                  </a:xfrm>
                  <a:prstGeom prst="rect">
                    <a:avLst/>
                  </a:prstGeom>
                </p:spPr>
              </p:pic>
              <p:grpSp>
                <p:nvGrpSpPr>
                  <p:cNvPr id="34" name="Группа 83"/>
                  <p:cNvGrpSpPr/>
                  <p:nvPr/>
                </p:nvGrpSpPr>
                <p:grpSpPr>
                  <a:xfrm>
                    <a:off x="0" y="8215346"/>
                    <a:ext cx="2428892" cy="16859368"/>
                    <a:chOff x="0" y="8215346"/>
                    <a:chExt cx="2428892" cy="16859368"/>
                  </a:xfrm>
                </p:grpSpPr>
                <p:pic>
                  <p:nvPicPr>
                    <p:cNvPr id="19" name="Рисунок 18" descr="томми чонг1.jpg"/>
                    <p:cNvPicPr>
                      <a:picLocks noChangeAspect="1"/>
                    </p:cNvPicPr>
                    <p:nvPr/>
                  </p:nvPicPr>
                  <p:blipFill>
                    <a:blip r:embed="rId23" cstate="email"/>
                    <a:stretch>
                      <a:fillRect/>
                    </a:stretch>
                  </p:blipFill>
                  <p:spPr>
                    <a:xfrm>
                      <a:off x="357190" y="20574120"/>
                      <a:ext cx="1714512" cy="2247787"/>
                    </a:xfrm>
                    <a:prstGeom prst="rect">
                      <a:avLst/>
                    </a:prstGeom>
                  </p:spPr>
                </p:pic>
                <p:grpSp>
                  <p:nvGrpSpPr>
                    <p:cNvPr id="35" name="Группа 82"/>
                    <p:cNvGrpSpPr/>
                    <p:nvPr/>
                  </p:nvGrpSpPr>
                  <p:grpSpPr>
                    <a:xfrm>
                      <a:off x="0" y="8215346"/>
                      <a:ext cx="2428892" cy="16859368"/>
                      <a:chOff x="0" y="8215346"/>
                      <a:chExt cx="2428892" cy="16859368"/>
                    </a:xfrm>
                  </p:grpSpPr>
                  <p:pic>
                    <p:nvPicPr>
                      <p:cNvPr id="30" name="Рисунок 29" descr="7a1d121e043f.png"/>
                      <p:cNvPicPr>
                        <a:picLocks noChangeAspect="1"/>
                      </p:cNvPicPr>
                      <p:nvPr/>
                    </p:nvPicPr>
                    <p:blipFill>
                      <a:blip r:embed="rId24" cstate="email"/>
                      <a:srcRect/>
                      <a:stretch>
                        <a:fillRect/>
                      </a:stretch>
                    </p:blipFill>
                    <p:spPr>
                      <a:xfrm rot="5400000">
                        <a:off x="-1071570" y="21574252"/>
                        <a:ext cx="4572032" cy="2428892"/>
                      </a:xfrm>
                      <a:prstGeom prst="rect">
                        <a:avLst/>
                      </a:prstGeom>
                    </p:spPr>
                  </p:pic>
                  <p:grpSp>
                    <p:nvGrpSpPr>
                      <p:cNvPr id="39" name="Группа 64"/>
                      <p:cNvGrpSpPr/>
                      <p:nvPr/>
                    </p:nvGrpSpPr>
                    <p:grpSpPr>
                      <a:xfrm>
                        <a:off x="285720" y="8215346"/>
                        <a:ext cx="1818126" cy="14475655"/>
                        <a:chOff x="285720" y="8215346"/>
                        <a:chExt cx="1818126" cy="14475655"/>
                      </a:xfrm>
                    </p:grpSpPr>
                    <p:sp>
                      <p:nvSpPr>
                        <p:cNvPr id="38" name="Прямоугольник 37"/>
                        <p:cNvSpPr/>
                        <p:nvPr/>
                      </p:nvSpPr>
                      <p:spPr>
                        <a:xfrm>
                          <a:off x="571472" y="8215346"/>
                          <a:ext cx="1297406" cy="830997"/>
                        </a:xfrm>
                        <a:prstGeom prst="rect">
                          <a:avLst/>
                        </a:prstGeom>
                        <a:noFill/>
                      </p:spPr>
                      <p:txBody>
                        <a:bodyPr wrap="none" lIns="91440" tIns="45720" rIns="91440" bIns="45720">
                          <a:spAutoFit/>
                          <a:scene3d>
                            <a:camera prst="orthographicFront">
                              <a:rot lat="0" lon="0" rev="0"/>
                            </a:camera>
                            <a:lightRig rig="contrasting" dir="t">
                              <a:rot lat="0" lon="0" rev="4500000"/>
                            </a:lightRig>
                          </a:scene3d>
                          <a:sp3d contourW="6350" prstMaterial="metal">
                            <a:bevelT w="127000" h="31750" prst="relaxedInset"/>
                            <a:contourClr>
                              <a:schemeClr val="accent1">
                                <a:shade val="75000"/>
                              </a:schemeClr>
                            </a:contourClr>
                          </a:sp3d>
                        </a:bodyPr>
                        <a:lstStyle/>
                        <a:p>
                          <a:pPr algn="ctr"/>
                          <a:r>
                            <a:rPr lang="en-US" sz="2400" b="1" cap="all" spc="0" dirty="0" err="1" smtClean="0">
                              <a:ln w="0"/>
                              <a:effectLst>
                                <a:glow rad="101600">
                                  <a:schemeClr val="bg1">
                                    <a:alpha val="60000"/>
                                  </a:schemeClr>
                                </a:glow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  <a:reflection blurRad="12700" stA="50000" endPos="50000" dist="5000" dir="5400000" sy="-100000" rotWithShape="0"/>
                              </a:effectLst>
                            </a:rPr>
                            <a:t>Avril</a:t>
                          </a:r>
                          <a:r>
                            <a:rPr lang="en-US" sz="2400" b="1" cap="all" spc="0" dirty="0" smtClean="0">
                              <a:ln w="0"/>
                              <a:effectLst>
                                <a:glow rad="101600">
                                  <a:schemeClr val="bg1">
                                    <a:alpha val="60000"/>
                                  </a:schemeClr>
                                </a:glow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  <a:reflection blurRad="12700" stA="50000" endPos="50000" dist="5000" dir="5400000" sy="-100000" rotWithShape="0"/>
                              </a:effectLst>
                            </a:rPr>
                            <a:t> </a:t>
                          </a:r>
                        </a:p>
                        <a:p>
                          <a:pPr algn="ctr"/>
                          <a:r>
                            <a:rPr lang="en-US" sz="2400" b="1" cap="all" spc="0" dirty="0" err="1" smtClean="0">
                              <a:ln w="0"/>
                              <a:effectLst>
                                <a:glow rad="101600">
                                  <a:schemeClr val="bg1">
                                    <a:alpha val="60000"/>
                                  </a:schemeClr>
                                </a:glow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  <a:reflection blurRad="12700" stA="50000" endPos="50000" dist="5000" dir="5400000" sy="-100000" rotWithShape="0"/>
                              </a:effectLst>
                            </a:rPr>
                            <a:t>Lavigne</a:t>
                          </a:r>
                          <a:endParaRPr lang="ru-RU" sz="2400" b="1" cap="all" spc="0" dirty="0">
                            <a:ln w="0"/>
                            <a:effectLst>
                              <a:glow rad="101600">
                                <a:schemeClr val="bg1">
                                  <a:alpha val="60000"/>
                                </a:schemeClr>
                              </a:glow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  <a:reflection blurRad="12700" stA="50000" endPos="50000" dist="5000" dir="5400000" sy="-100000" rotWithShape="0"/>
                            </a:effectLst>
                          </a:endParaRPr>
                        </a:p>
                      </p:txBody>
                    </p:sp>
                    <p:sp>
                      <p:nvSpPr>
                        <p:cNvPr id="42" name="Прямоугольник 41"/>
                        <p:cNvSpPr/>
                        <p:nvPr/>
                      </p:nvSpPr>
                      <p:spPr>
                        <a:xfrm>
                          <a:off x="357158" y="10858552"/>
                          <a:ext cx="1713932" cy="461665"/>
                        </a:xfrm>
                        <a:prstGeom prst="rect">
                          <a:avLst/>
                        </a:prstGeom>
                        <a:noFill/>
                      </p:spPr>
                      <p:txBody>
                        <a:bodyPr wrap="none" lIns="91440" tIns="45720" rIns="91440" bIns="45720">
                          <a:spAutoFit/>
                        </a:bodyPr>
                        <a:lstStyle/>
                        <a:p>
                          <a:pPr algn="ctr"/>
                          <a:r>
                            <a:rPr lang="en-US" sz="2400" b="1" dirty="0" smtClean="0">
                              <a:ln w="10541" cmpd="sng">
                                <a:solidFill>
                                  <a:sysClr val="windowText" lastClr="000000"/>
                                </a:solidFill>
                                <a:prstDash val="solid"/>
                              </a:ln>
                              <a:gradFill>
                                <a:gsLst>
                                  <a:gs pos="0">
                                    <a:schemeClr val="accent1">
                                      <a:tint val="40000"/>
                                      <a:satMod val="250000"/>
                                    </a:schemeClr>
                                  </a:gs>
                                  <a:gs pos="9000">
                                    <a:schemeClr val="accent1">
                                      <a:tint val="52000"/>
                                      <a:satMod val="300000"/>
                                    </a:schemeClr>
                                  </a:gs>
                                  <a:gs pos="50000">
                                    <a:schemeClr val="accent1">
                                      <a:shade val="20000"/>
                                      <a:satMod val="300000"/>
                                    </a:schemeClr>
                                  </a:gs>
                                  <a:gs pos="79000">
                                    <a:schemeClr val="accent1">
                                      <a:tint val="52000"/>
                                      <a:satMod val="300000"/>
                                    </a:schemeClr>
                                  </a:gs>
                                  <a:gs pos="100000">
                                    <a:schemeClr val="accent1">
                                      <a:tint val="40000"/>
                                      <a:satMod val="250000"/>
                                    </a:schemeClr>
                                  </a:gs>
                                </a:gsLst>
                                <a:lin ang="5400000"/>
                              </a:gradFill>
                            </a:rPr>
                            <a:t>JIM CARREY</a:t>
                          </a:r>
                          <a:endParaRPr lang="en-US" sz="2400" b="1" dirty="0">
                            <a:ln w="10541" cmpd="sng">
                              <a:solidFill>
                                <a:sysClr val="windowText" lastClr="000000"/>
                              </a:solidFill>
                              <a:prstDash val="solid"/>
                            </a:ln>
                            <a:gradFill>
                              <a:gsLst>
                                <a:gs pos="0">
                                  <a:schemeClr val="accent1">
                                    <a:tint val="40000"/>
                                    <a:satMod val="250000"/>
                                  </a:schemeClr>
                                </a:gs>
                                <a:gs pos="9000">
                                  <a:schemeClr val="accent1">
                                    <a:tint val="52000"/>
                                    <a:satMod val="300000"/>
                                  </a:schemeClr>
                                </a:gs>
                                <a:gs pos="50000">
                                  <a:schemeClr val="accent1">
                                    <a:shade val="20000"/>
                                    <a:satMod val="300000"/>
                                  </a:schemeClr>
                                </a:gs>
                                <a:gs pos="79000">
                                  <a:schemeClr val="accent1">
                                    <a:tint val="52000"/>
                                    <a:satMod val="300000"/>
                                  </a:schemeClr>
                                </a:gs>
                                <a:gs pos="100000">
                                  <a:schemeClr val="accent1">
                                    <a:tint val="40000"/>
                                    <a:satMod val="250000"/>
                                  </a:schemeClr>
                                </a:gs>
                              </a:gsLst>
                              <a:lin ang="5400000"/>
                            </a:gradFill>
                          </a:endParaRPr>
                        </a:p>
                      </p:txBody>
                    </p:sp>
                    <p:sp>
                      <p:nvSpPr>
                        <p:cNvPr id="43" name="Прямоугольник 42"/>
                        <p:cNvSpPr/>
                        <p:nvPr/>
                      </p:nvSpPr>
                      <p:spPr>
                        <a:xfrm>
                          <a:off x="285720" y="13144568"/>
                          <a:ext cx="1818126" cy="461665"/>
                        </a:xfrm>
                        <a:prstGeom prst="rect">
                          <a:avLst/>
                        </a:prstGeom>
                        <a:noFill/>
                      </p:spPr>
                      <p:txBody>
                        <a:bodyPr wrap="none" lIns="91440" tIns="45720" rIns="91440" bIns="45720">
                          <a:spAutoFit/>
                          <a:scene3d>
                            <a:camera prst="orthographicFront">
                              <a:rot lat="0" lon="0" rev="0"/>
                            </a:camera>
                            <a:lightRig rig="contrasting" dir="t">
                              <a:rot lat="0" lon="0" rev="4500000"/>
                            </a:lightRig>
                          </a:scene3d>
                          <a:sp3d contourW="6350" prstMaterial="metal">
                            <a:bevelT w="127000" h="31750" prst="relaxedInset"/>
                            <a:contourClr>
                              <a:schemeClr val="accent1">
                                <a:shade val="75000"/>
                              </a:schemeClr>
                            </a:contourClr>
                          </a:sp3d>
                        </a:bodyPr>
                        <a:lstStyle/>
                        <a:p>
                          <a:pPr algn="ctr"/>
                          <a:r>
                            <a:rPr lang="en-US" sz="2400" b="1" cap="all" spc="0" dirty="0" smtClean="0">
                              <a:ln w="0"/>
                              <a:effectLst>
                                <a:glow rad="101600">
                                  <a:schemeClr val="bg1">
                                    <a:alpha val="60000"/>
                                  </a:schemeClr>
                                </a:glow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  <a:reflection blurRad="12700" stA="50000" endPos="50000" dist="5000" dir="5400000" sy="-100000" rotWithShape="0"/>
                              </a:effectLst>
                            </a:rPr>
                            <a:t>Celine Dion</a:t>
                          </a:r>
                          <a:endParaRPr lang="ru-RU" sz="2400" b="1" cap="all" spc="0" dirty="0">
                            <a:ln w="0"/>
                            <a:effectLst>
                              <a:glow rad="101600">
                                <a:schemeClr val="bg1">
                                  <a:alpha val="60000"/>
                                </a:schemeClr>
                              </a:glow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  <a:reflection blurRad="12700" stA="50000" endPos="50000" dist="5000" dir="5400000" sy="-100000" rotWithShape="0"/>
                            </a:effectLst>
                          </a:endParaRPr>
                        </a:p>
                      </p:txBody>
                    </p:sp>
                    <p:sp>
                      <p:nvSpPr>
                        <p:cNvPr id="44" name="Прямоугольник 43"/>
                        <p:cNvSpPr/>
                        <p:nvPr/>
                      </p:nvSpPr>
                      <p:spPr>
                        <a:xfrm>
                          <a:off x="500034" y="15001956"/>
                          <a:ext cx="1500198" cy="830997"/>
                        </a:xfrm>
                        <a:prstGeom prst="rect">
                          <a:avLst/>
                        </a:prstGeom>
                        <a:noFill/>
                      </p:spPr>
                      <p:txBody>
                        <a:bodyPr wrap="square" lIns="91440" tIns="45720" rIns="91440" bIns="45720">
                          <a:spAutoFit/>
                        </a:bodyPr>
                        <a:lstStyle/>
                        <a:p>
                          <a:pPr algn="ctr"/>
                          <a:r>
                            <a:rPr lang="en-US" sz="2400" b="1" dirty="0" smtClean="0">
                              <a:ln w="10541" cmpd="sng">
                                <a:solidFill>
                                  <a:sysClr val="windowText" lastClr="000000"/>
                                </a:solidFill>
                                <a:prstDash val="solid"/>
                              </a:ln>
                              <a:gradFill>
                                <a:gsLst>
                                  <a:gs pos="0">
                                    <a:schemeClr val="accent1">
                                      <a:tint val="40000"/>
                                      <a:satMod val="250000"/>
                                    </a:schemeClr>
                                  </a:gs>
                                  <a:gs pos="9000">
                                    <a:schemeClr val="accent1">
                                      <a:tint val="52000"/>
                                      <a:satMod val="300000"/>
                                    </a:schemeClr>
                                  </a:gs>
                                  <a:gs pos="50000">
                                    <a:schemeClr val="accent1">
                                      <a:shade val="20000"/>
                                      <a:satMod val="300000"/>
                                    </a:schemeClr>
                                  </a:gs>
                                  <a:gs pos="79000">
                                    <a:schemeClr val="accent1">
                                      <a:tint val="52000"/>
                                      <a:satMod val="300000"/>
                                    </a:schemeClr>
                                  </a:gs>
                                  <a:gs pos="100000">
                                    <a:schemeClr val="accent1">
                                      <a:tint val="40000"/>
                                      <a:satMod val="250000"/>
                                    </a:schemeClr>
                                  </a:gs>
                                </a:gsLst>
                                <a:lin ang="5400000"/>
                              </a:gradFill>
                              <a:effectLst>
                                <a:glow rad="63500">
                                  <a:schemeClr val="accent1">
                                    <a:satMod val="175000"/>
                                    <a:alpha val="40000"/>
                                  </a:schemeClr>
                                </a:glow>
                              </a:effectLst>
                            </a:rPr>
                            <a:t>JUST</a:t>
                          </a:r>
                          <a:r>
                            <a:rPr lang="ru-RU" sz="2400" b="1" dirty="0" smtClean="0">
                              <a:ln w="10541" cmpd="sng">
                                <a:solidFill>
                                  <a:sysClr val="windowText" lastClr="000000"/>
                                </a:solidFill>
                                <a:prstDash val="solid"/>
                              </a:ln>
                              <a:gradFill>
                                <a:gsLst>
                                  <a:gs pos="0">
                                    <a:schemeClr val="accent1">
                                      <a:tint val="40000"/>
                                      <a:satMod val="250000"/>
                                    </a:schemeClr>
                                  </a:gs>
                                  <a:gs pos="9000">
                                    <a:schemeClr val="accent1">
                                      <a:tint val="52000"/>
                                      <a:satMod val="300000"/>
                                    </a:schemeClr>
                                  </a:gs>
                                  <a:gs pos="50000">
                                    <a:schemeClr val="accent1">
                                      <a:shade val="20000"/>
                                      <a:satMod val="300000"/>
                                    </a:schemeClr>
                                  </a:gs>
                                  <a:gs pos="79000">
                                    <a:schemeClr val="accent1">
                                      <a:tint val="52000"/>
                                      <a:satMod val="300000"/>
                                    </a:schemeClr>
                                  </a:gs>
                                  <a:gs pos="100000">
                                    <a:schemeClr val="accent1">
                                      <a:tint val="40000"/>
                                      <a:satMod val="250000"/>
                                    </a:schemeClr>
                                  </a:gs>
                                </a:gsLst>
                                <a:lin ang="5400000"/>
                              </a:gradFill>
                              <a:effectLst>
                                <a:glow rad="63500">
                                  <a:schemeClr val="accent1">
                                    <a:satMod val="175000"/>
                                    <a:alpha val="40000"/>
                                  </a:schemeClr>
                                </a:glow>
                              </a:effectLst>
                            </a:rPr>
                            <a:t> </a:t>
                          </a:r>
                          <a:r>
                            <a:rPr lang="en-US" sz="2400" b="1" dirty="0" smtClean="0">
                              <a:ln w="10541" cmpd="sng">
                                <a:solidFill>
                                  <a:sysClr val="windowText" lastClr="000000"/>
                                </a:solidFill>
                                <a:prstDash val="solid"/>
                              </a:ln>
                              <a:gradFill>
                                <a:gsLst>
                                  <a:gs pos="0">
                                    <a:schemeClr val="accent1">
                                      <a:tint val="40000"/>
                                      <a:satMod val="250000"/>
                                    </a:schemeClr>
                                  </a:gs>
                                  <a:gs pos="9000">
                                    <a:schemeClr val="accent1">
                                      <a:tint val="52000"/>
                                      <a:satMod val="300000"/>
                                    </a:schemeClr>
                                  </a:gs>
                                  <a:gs pos="50000">
                                    <a:schemeClr val="accent1">
                                      <a:shade val="20000"/>
                                      <a:satMod val="300000"/>
                                    </a:schemeClr>
                                  </a:gs>
                                  <a:gs pos="79000">
                                    <a:schemeClr val="accent1">
                                      <a:tint val="52000"/>
                                      <a:satMod val="300000"/>
                                    </a:schemeClr>
                                  </a:gs>
                                  <a:gs pos="100000">
                                    <a:schemeClr val="accent1">
                                      <a:tint val="40000"/>
                                      <a:satMod val="250000"/>
                                    </a:schemeClr>
                                  </a:gs>
                                </a:gsLst>
                                <a:lin ang="5400000"/>
                              </a:gradFill>
                              <a:effectLst>
                                <a:glow rad="63500">
                                  <a:schemeClr val="accent1">
                                    <a:satMod val="175000"/>
                                    <a:alpha val="40000"/>
                                  </a:schemeClr>
                                </a:glow>
                              </a:effectLst>
                            </a:rPr>
                            <a:t>IN </a:t>
                          </a:r>
                        </a:p>
                        <a:p>
                          <a:pPr algn="ctr"/>
                          <a:r>
                            <a:rPr lang="en-US" sz="2400" b="1" dirty="0" smtClean="0">
                              <a:ln w="10541" cmpd="sng">
                                <a:solidFill>
                                  <a:sysClr val="windowText" lastClr="000000"/>
                                </a:solidFill>
                                <a:prstDash val="solid"/>
                              </a:ln>
                              <a:gradFill>
                                <a:gsLst>
                                  <a:gs pos="0">
                                    <a:schemeClr val="accent1">
                                      <a:tint val="40000"/>
                                      <a:satMod val="250000"/>
                                    </a:schemeClr>
                                  </a:gs>
                                  <a:gs pos="9000">
                                    <a:schemeClr val="accent1">
                                      <a:tint val="52000"/>
                                      <a:satMod val="300000"/>
                                    </a:schemeClr>
                                  </a:gs>
                                  <a:gs pos="50000">
                                    <a:schemeClr val="accent1">
                                      <a:shade val="20000"/>
                                      <a:satMod val="300000"/>
                                    </a:schemeClr>
                                  </a:gs>
                                  <a:gs pos="79000">
                                    <a:schemeClr val="accent1">
                                      <a:tint val="52000"/>
                                      <a:satMod val="300000"/>
                                    </a:schemeClr>
                                  </a:gs>
                                  <a:gs pos="100000">
                                    <a:schemeClr val="accent1">
                                      <a:tint val="40000"/>
                                      <a:satMod val="250000"/>
                                    </a:schemeClr>
                                  </a:gs>
                                </a:gsLst>
                                <a:lin ang="5400000"/>
                              </a:gradFill>
                              <a:effectLst>
                                <a:glow rad="63500">
                                  <a:schemeClr val="accent1">
                                    <a:satMod val="175000"/>
                                    <a:alpha val="40000"/>
                                  </a:schemeClr>
                                </a:glow>
                              </a:effectLst>
                            </a:rPr>
                            <a:t>BIEBER</a:t>
                          </a:r>
                          <a:endParaRPr lang="en-US" sz="2400" b="1" dirty="0">
                            <a:ln w="10541" cmpd="sng">
                              <a:solidFill>
                                <a:sysClr val="windowText" lastClr="000000"/>
                              </a:solidFill>
                              <a:prstDash val="solid"/>
                            </a:ln>
                            <a:gradFill>
                              <a:gsLst>
                                <a:gs pos="0">
                                  <a:schemeClr val="accent1">
                                    <a:tint val="40000"/>
                                    <a:satMod val="250000"/>
                                  </a:schemeClr>
                                </a:gs>
                                <a:gs pos="9000">
                                  <a:schemeClr val="accent1">
                                    <a:tint val="52000"/>
                                    <a:satMod val="300000"/>
                                  </a:schemeClr>
                                </a:gs>
                                <a:gs pos="50000">
                                  <a:schemeClr val="accent1">
                                    <a:shade val="20000"/>
                                    <a:satMod val="300000"/>
                                  </a:schemeClr>
                                </a:gs>
                                <a:gs pos="79000">
                                  <a:schemeClr val="accent1">
                                    <a:tint val="52000"/>
                                    <a:satMod val="300000"/>
                                  </a:schemeClr>
                                </a:gs>
                                <a:gs pos="100000">
                                  <a:schemeClr val="accent1">
                                    <a:tint val="40000"/>
                                    <a:satMod val="250000"/>
                                  </a:schemeClr>
                                </a:gs>
                              </a:gsLst>
                              <a:lin ang="5400000"/>
                            </a:gradFill>
                            <a:effectLst>
                              <a:glow rad="63500">
                                <a:schemeClr val="accent1">
                                  <a:satMod val="175000"/>
                                  <a:alpha val="40000"/>
                                </a:schemeClr>
                              </a:glow>
                            </a:effectLst>
                          </a:endParaRPr>
                        </a:p>
                      </p:txBody>
                    </p:sp>
                    <p:sp>
                      <p:nvSpPr>
                        <p:cNvPr id="45" name="Прямоугольник 44"/>
                        <p:cNvSpPr/>
                        <p:nvPr/>
                      </p:nvSpPr>
                      <p:spPr>
                        <a:xfrm>
                          <a:off x="500034" y="17359410"/>
                          <a:ext cx="1476045" cy="830997"/>
                        </a:xfrm>
                        <a:prstGeom prst="rect">
                          <a:avLst/>
                        </a:prstGeom>
                        <a:noFill/>
                      </p:spPr>
                      <p:txBody>
                        <a:bodyPr wrap="none" lIns="91440" tIns="45720" rIns="91440" bIns="45720">
                          <a:spAutoFit/>
                          <a:scene3d>
                            <a:camera prst="orthographicFront">
                              <a:rot lat="0" lon="0" rev="0"/>
                            </a:camera>
                            <a:lightRig rig="contrasting" dir="t">
                              <a:rot lat="0" lon="0" rev="4500000"/>
                            </a:lightRig>
                          </a:scene3d>
                          <a:sp3d contourW="6350" prstMaterial="metal">
                            <a:bevelT w="127000" h="31750" prst="relaxedInset"/>
                            <a:contourClr>
                              <a:schemeClr val="accent1">
                                <a:shade val="75000"/>
                              </a:schemeClr>
                            </a:contourClr>
                          </a:sp3d>
                        </a:bodyPr>
                        <a:lstStyle/>
                        <a:p>
                          <a:pPr algn="ctr"/>
                          <a:r>
                            <a:rPr lang="en-US" sz="2400" b="1" cap="all" spc="0" dirty="0" smtClean="0">
                              <a:ln w="0"/>
                              <a:effectLst>
                                <a:glow rad="101600">
                                  <a:schemeClr val="bg1">
                                    <a:alpha val="60000"/>
                                  </a:schemeClr>
                                </a:glow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  <a:reflection blurRad="12700" stA="50000" endPos="50000" dist="5000" dir="5400000" sy="-100000" rotWithShape="0"/>
                              </a:effectLst>
                            </a:rPr>
                            <a:t>Mary</a:t>
                          </a:r>
                        </a:p>
                        <a:p>
                          <a:pPr algn="ctr"/>
                          <a:r>
                            <a:rPr lang="en-US" sz="2400" b="1" cap="all" spc="0" dirty="0" smtClean="0">
                              <a:ln w="0"/>
                              <a:effectLst>
                                <a:glow rad="101600">
                                  <a:schemeClr val="bg1">
                                    <a:alpha val="60000"/>
                                  </a:schemeClr>
                                </a:glow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  <a:reflection blurRad="12700" stA="50000" endPos="50000" dist="5000" dir="5400000" sy="-100000" rotWithShape="0"/>
                              </a:effectLst>
                            </a:rPr>
                            <a:t>Pickford</a:t>
                          </a:r>
                          <a:endParaRPr lang="ru-RU" sz="2400" b="1" cap="all" spc="0" dirty="0">
                            <a:ln w="0"/>
                            <a:effectLst>
                              <a:glow rad="101600">
                                <a:schemeClr val="bg1">
                                  <a:alpha val="60000"/>
                                </a:schemeClr>
                              </a:glow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  <a:reflection blurRad="12700" stA="50000" endPos="50000" dist="5000" dir="5400000" sy="-100000" rotWithShape="0"/>
                            </a:effectLst>
                          </a:endParaRPr>
                        </a:p>
                      </p:txBody>
                    </p:sp>
                    <p:sp>
                      <p:nvSpPr>
                        <p:cNvPr id="48" name="Прямоугольник 47"/>
                        <p:cNvSpPr/>
                        <p:nvPr/>
                      </p:nvSpPr>
                      <p:spPr>
                        <a:xfrm>
                          <a:off x="500034" y="19573988"/>
                          <a:ext cx="1359668" cy="830997"/>
                        </a:xfrm>
                        <a:prstGeom prst="rect">
                          <a:avLst/>
                        </a:prstGeom>
                        <a:noFill/>
                      </p:spPr>
                      <p:txBody>
                        <a:bodyPr wrap="none" lIns="91440" tIns="45720" rIns="91440" bIns="45720">
                          <a:spAutoFit/>
                          <a:scene3d>
                            <a:camera prst="orthographicFront">
                              <a:rot lat="0" lon="0" rev="0"/>
                            </a:camera>
                            <a:lightRig rig="contrasting" dir="t">
                              <a:rot lat="0" lon="0" rev="4500000"/>
                            </a:lightRig>
                          </a:scene3d>
                          <a:sp3d contourW="6350" prstMaterial="metal">
                            <a:bevelT w="127000" h="31750" prst="relaxedInset"/>
                            <a:contourClr>
                              <a:schemeClr val="accent1">
                                <a:shade val="75000"/>
                              </a:schemeClr>
                            </a:contourClr>
                          </a:sp3d>
                        </a:bodyPr>
                        <a:lstStyle/>
                        <a:p>
                          <a:pPr algn="ctr"/>
                          <a:r>
                            <a:rPr lang="en-US" sz="2400" b="1" cap="all" spc="0" dirty="0" smtClean="0">
                              <a:ln w="0"/>
                              <a:effectLst>
                                <a:glow rad="101600">
                                  <a:schemeClr val="bg1">
                                    <a:alpha val="60000"/>
                                  </a:schemeClr>
                                </a:glow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  <a:reflection blurRad="12700" stA="50000" endPos="50000" dist="5000" dir="5400000" sy="-100000" rotWithShape="0"/>
                              </a:effectLst>
                            </a:rPr>
                            <a:t>Michael</a:t>
                          </a:r>
                        </a:p>
                        <a:p>
                          <a:pPr algn="ctr"/>
                          <a:r>
                            <a:rPr lang="en-US" sz="2400" b="1" cap="all" spc="0" dirty="0" smtClean="0">
                              <a:ln w="0"/>
                              <a:effectLst>
                                <a:glow rad="101600">
                                  <a:schemeClr val="bg1">
                                    <a:alpha val="60000"/>
                                  </a:schemeClr>
                                </a:glow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  <a:reflection blurRad="12700" stA="50000" endPos="50000" dist="5000" dir="5400000" sy="-100000" rotWithShape="0"/>
                              </a:effectLst>
                            </a:rPr>
                            <a:t> j. fox</a:t>
                          </a:r>
                          <a:endParaRPr lang="ru-RU" sz="2400" b="1" cap="all" spc="0" dirty="0">
                            <a:ln w="0"/>
                            <a:effectLst>
                              <a:glow rad="101600">
                                <a:schemeClr val="bg1">
                                  <a:alpha val="60000"/>
                                </a:schemeClr>
                              </a:glow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  <a:reflection blurRad="12700" stA="50000" endPos="50000" dist="5000" dir="5400000" sy="-100000" rotWithShape="0"/>
                            </a:effectLst>
                          </a:endParaRPr>
                        </a:p>
                      </p:txBody>
                    </p:sp>
                    <p:sp>
                      <p:nvSpPr>
                        <p:cNvPr id="46" name="Прямоугольник 45"/>
                        <p:cNvSpPr/>
                        <p:nvPr/>
                      </p:nvSpPr>
                      <p:spPr>
                        <a:xfrm>
                          <a:off x="500034" y="21860004"/>
                          <a:ext cx="1500198" cy="830997"/>
                        </a:xfrm>
                        <a:prstGeom prst="rect">
                          <a:avLst/>
                        </a:prstGeom>
                        <a:noFill/>
                      </p:spPr>
                      <p:txBody>
                        <a:bodyPr wrap="square" lIns="91440" tIns="45720" rIns="91440" bIns="45720">
                          <a:spAutoFit/>
                        </a:bodyPr>
                        <a:lstStyle/>
                        <a:p>
                          <a:pPr algn="ctr"/>
                          <a:r>
                            <a:rPr lang="en-US" sz="2400" b="1" dirty="0" smtClean="0">
                              <a:ln w="10541" cmpd="sng">
                                <a:solidFill>
                                  <a:sysClr val="windowText" lastClr="000000"/>
                                </a:solidFill>
                                <a:prstDash val="solid"/>
                              </a:ln>
                              <a:gradFill>
                                <a:gsLst>
                                  <a:gs pos="0">
                                    <a:schemeClr val="accent1">
                                      <a:tint val="40000"/>
                                      <a:satMod val="250000"/>
                                    </a:schemeClr>
                                  </a:gs>
                                  <a:gs pos="9000">
                                    <a:schemeClr val="accent1">
                                      <a:tint val="52000"/>
                                      <a:satMod val="300000"/>
                                    </a:schemeClr>
                                  </a:gs>
                                  <a:gs pos="50000">
                                    <a:schemeClr val="accent1">
                                      <a:shade val="20000"/>
                                      <a:satMod val="300000"/>
                                    </a:schemeClr>
                                  </a:gs>
                                  <a:gs pos="79000">
                                    <a:schemeClr val="accent1">
                                      <a:tint val="52000"/>
                                      <a:satMod val="300000"/>
                                    </a:schemeClr>
                                  </a:gs>
                                  <a:gs pos="100000">
                                    <a:schemeClr val="accent1">
                                      <a:tint val="40000"/>
                                      <a:satMod val="250000"/>
                                    </a:schemeClr>
                                  </a:gs>
                                </a:gsLst>
                                <a:lin ang="5400000"/>
                              </a:gradFill>
                              <a:effectLst>
                                <a:glow rad="63500">
                                  <a:schemeClr val="accent1">
                                    <a:satMod val="175000"/>
                                    <a:alpha val="40000"/>
                                  </a:schemeClr>
                                </a:glow>
                              </a:effectLst>
                            </a:rPr>
                            <a:t>TOMMY CHONG</a:t>
                          </a:r>
                          <a:endParaRPr lang="en-US" sz="2400" b="1" dirty="0">
                            <a:ln w="10541" cmpd="sng">
                              <a:solidFill>
                                <a:sysClr val="windowText" lastClr="000000"/>
                              </a:solidFill>
                              <a:prstDash val="solid"/>
                            </a:ln>
                            <a:gradFill>
                              <a:gsLst>
                                <a:gs pos="0">
                                  <a:schemeClr val="accent1">
                                    <a:tint val="40000"/>
                                    <a:satMod val="250000"/>
                                  </a:schemeClr>
                                </a:gs>
                                <a:gs pos="9000">
                                  <a:schemeClr val="accent1">
                                    <a:tint val="52000"/>
                                    <a:satMod val="300000"/>
                                  </a:schemeClr>
                                </a:gs>
                                <a:gs pos="50000">
                                  <a:schemeClr val="accent1">
                                    <a:shade val="20000"/>
                                    <a:satMod val="300000"/>
                                  </a:schemeClr>
                                </a:gs>
                                <a:gs pos="79000">
                                  <a:schemeClr val="accent1">
                                    <a:tint val="52000"/>
                                    <a:satMod val="300000"/>
                                  </a:schemeClr>
                                </a:gs>
                                <a:gs pos="100000">
                                  <a:schemeClr val="accent1">
                                    <a:tint val="40000"/>
                                    <a:satMod val="250000"/>
                                  </a:schemeClr>
                                </a:gs>
                              </a:gsLst>
                              <a:lin ang="5400000"/>
                            </a:gradFill>
                            <a:effectLst>
                              <a:glow rad="63500">
                                <a:schemeClr val="accent1">
                                  <a:satMod val="175000"/>
                                  <a:alpha val="40000"/>
                                </a:schemeClr>
                              </a:glow>
                            </a:effectLst>
                          </a:endParaRPr>
                        </a:p>
                      </p:txBody>
                    </p:sp>
                  </p:grpSp>
                </p:grpSp>
              </p:grpSp>
              <p:pic>
                <p:nvPicPr>
                  <p:cNvPr id="29" name="Рисунок 28" descr="7a1d121e043f.png"/>
                  <p:cNvPicPr>
                    <a:picLocks noChangeAspect="1"/>
                  </p:cNvPicPr>
                  <p:nvPr/>
                </p:nvPicPr>
                <p:blipFill>
                  <a:blip r:embed="rId25" cstate="email"/>
                  <a:srcRect/>
                  <a:stretch>
                    <a:fillRect/>
                  </a:stretch>
                </p:blipFill>
                <p:spPr>
                  <a:xfrm rot="5400000">
                    <a:off x="-3357554" y="10215578"/>
                    <a:ext cx="9144000" cy="2428892"/>
                  </a:xfrm>
                  <a:prstGeom prst="rect">
                    <a:avLst/>
                  </a:prstGeom>
                </p:spPr>
              </p:pic>
            </p:grpSp>
          </p:grpSp>
        </p:grpSp>
      </p:grpSp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500"/>
                            </p:stCondLst>
                            <p:childTnLst>
                              <p:par>
                                <p:cTn id="49" presetID="20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override="childStyle">
                                        <p:cTn id="50" dur="500" autoRev="1" fill="hold"/>
                                        <p:tgtEl>
                                          <p:spTgt spid="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DF3203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51" dur="500" autoRev="1" fill="hold"/>
                                        <p:tgtEl>
                                          <p:spTgt spid="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DF3203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52" dur="500" autoRev="1" fill="hold"/>
                                        <p:tgtEl>
                                          <p:spTgt spid="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20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override="childStyle">
                                        <p:cTn id="54" dur="500" autoRev="1" fill="hold"/>
                                        <p:tgtEl>
                                          <p:spTgt spid="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DF3203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55" dur="500" autoRev="1" fill="hold"/>
                                        <p:tgtEl>
                                          <p:spTgt spid="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DF3203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56" dur="500" autoRev="1" fill="hold"/>
                                        <p:tgtEl>
                                          <p:spTgt spid="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765 -0.01018 L -3.11927 -0.01805 " pathEditMode="fixed" rAng="0" ptsTypes="AA">
                                      <p:cBhvr>
                                        <p:cTn id="60" dur="3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64" y="-4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E-6 -0.22316 L 0.00486 -4.1375 " pathEditMode="fixed" rAng="0" ptsTypes="AA">
                                      <p:cBhvr>
                                        <p:cTn id="62" dur="35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" y="-1957"/>
                                    </p:animMotion>
                                  </p:childTnLst>
                                </p:cTn>
                              </p:par>
                              <p:par>
                                <p:cTn id="63" presetID="20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override="childStyle">
                                        <p:cTn id="64" dur="500" autoRev="1" fill="hold"/>
                                        <p:tgtEl>
                                          <p:spTgt spid="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DF3203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65" dur="500" autoRev="1" fill="hold"/>
                                        <p:tgtEl>
                                          <p:spTgt spid="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DF3203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66" dur="500" autoRev="1" fill="hold"/>
                                        <p:tgtEl>
                                          <p:spTgt spid="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0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override="childStyle">
                                        <p:cTn id="74" dur="500" autoRev="1" fill="hold"/>
                                        <p:tgtEl>
                                          <p:spTgt spid="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DF3203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5" dur="500" autoRev="1" fill="hold"/>
                                        <p:tgtEl>
                                          <p:spTgt spid="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DF3203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6" dur="500" autoRev="1" fill="hold"/>
                                        <p:tgtEl>
                                          <p:spTgt spid="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20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override="childStyle">
                                        <p:cTn id="78" dur="500" autoRev="1" fill="hold"/>
                                        <p:tgtEl>
                                          <p:spTgt spid="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DF3203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9" dur="500" autoRev="1" fill="hold"/>
                                        <p:tgtEl>
                                          <p:spTgt spid="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DF3203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0" dur="500" autoRev="1" fill="hold"/>
                                        <p:tgtEl>
                                          <p:spTgt spid="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" grpId="0" uiExpand="1" build="allAtOnce"/>
      <p:bldP spid="87" grpId="1" uiExpand="1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85786" y="2000240"/>
            <a:ext cx="7632848" cy="4536504"/>
          </a:xfrm>
          <a:prstGeom prst="plaque">
            <a:avLst/>
          </a:prstGeom>
          <a:solidFill>
            <a:schemeClr val="accent2">
              <a:lumMod val="60000"/>
              <a:lumOff val="40000"/>
              <a:alpha val="62000"/>
            </a:schemeClr>
          </a:solidFill>
          <a:ln w="69850" cmpd="dbl">
            <a:gradFill flip="none" rotWithShape="1">
              <a:gsLst>
                <a:gs pos="0">
                  <a:srgbClr val="FF0000"/>
                </a:gs>
                <a:gs pos="79000">
                  <a:schemeClr val="bg1"/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</a:ln>
        </p:spPr>
        <p:txBody>
          <a:bodyPr>
            <a:noAutofit/>
          </a:bodyPr>
          <a:lstStyle/>
          <a:p>
            <a:pPr marL="514350" indent="-514350" algn="ctr">
              <a:buBlip>
                <a:blip r:embed="rId3"/>
              </a:buBlip>
            </a:pPr>
            <a:r>
              <a:rPr lang="en-US" sz="2200" b="1" dirty="0" smtClean="0">
                <a:latin typeface="Century Gothic" pitchFamily="34" charset="0"/>
              </a:rPr>
              <a:t>Area - </a:t>
            </a:r>
            <a:r>
              <a:rPr lang="en-US" sz="2200" dirty="0" smtClean="0">
                <a:latin typeface="Century Gothic" pitchFamily="34" charset="0"/>
              </a:rPr>
              <a:t>984,670 km</a:t>
            </a:r>
            <a:r>
              <a:rPr lang="en-US" sz="2200" baseline="30000" dirty="0" smtClean="0">
                <a:latin typeface="Century Gothic" pitchFamily="34" charset="0"/>
              </a:rPr>
              <a:t>2</a:t>
            </a:r>
            <a:r>
              <a:rPr lang="ru-RU" sz="2200" baseline="30000" dirty="0" smtClean="0">
                <a:latin typeface="Century Gothic" pitchFamily="34" charset="0"/>
              </a:rPr>
              <a:t>   </a:t>
            </a:r>
            <a:endParaRPr lang="ru-RU" sz="2200" b="1" dirty="0" smtClean="0">
              <a:latin typeface="Century Gothic" pitchFamily="34" charset="0"/>
            </a:endParaRPr>
          </a:p>
          <a:p>
            <a:pPr marL="514350" indent="-514350" algn="ctr">
              <a:buBlip>
                <a:blip r:embed="rId3"/>
              </a:buBlip>
            </a:pPr>
            <a:r>
              <a:rPr lang="lt-LT" sz="2200" b="1" dirty="0" smtClean="0">
                <a:latin typeface="Century Gothic" pitchFamily="34" charset="0"/>
              </a:rPr>
              <a:t>Capital</a:t>
            </a:r>
            <a:r>
              <a:rPr lang="en-US" sz="2200" b="1" dirty="0" smtClean="0">
                <a:latin typeface="Century Gothic" pitchFamily="34" charset="0"/>
              </a:rPr>
              <a:t> - </a:t>
            </a:r>
            <a:r>
              <a:rPr lang="lt-LT" sz="2200" dirty="0" smtClean="0">
                <a:latin typeface="Century Gothic" pitchFamily="34" charset="0"/>
              </a:rPr>
              <a:t>Ottawa</a:t>
            </a:r>
            <a:endParaRPr lang="ru-RU" sz="2200" dirty="0" smtClean="0">
              <a:latin typeface="Century Gothic" pitchFamily="34" charset="0"/>
            </a:endParaRPr>
          </a:p>
          <a:p>
            <a:pPr marL="514350" indent="-514350" algn="ctr">
              <a:buBlip>
                <a:blip r:embed="rId3"/>
              </a:buBlip>
            </a:pPr>
            <a:r>
              <a:rPr lang="lt-LT" sz="2200" b="1" dirty="0" smtClean="0">
                <a:latin typeface="Century Gothic" pitchFamily="34" charset="0"/>
              </a:rPr>
              <a:t>Largest city</a:t>
            </a:r>
            <a:r>
              <a:rPr lang="ru-RU" sz="2200" b="1" dirty="0" smtClean="0">
                <a:latin typeface="Century Gothic" pitchFamily="34" charset="0"/>
              </a:rPr>
              <a:t> - </a:t>
            </a:r>
            <a:r>
              <a:rPr lang="lt-LT" sz="2200" dirty="0" smtClean="0">
                <a:latin typeface="Century Gothic" pitchFamily="34" charset="0"/>
              </a:rPr>
              <a:t>Toronto</a:t>
            </a:r>
            <a:endParaRPr lang="ru-RU" sz="2200" dirty="0" smtClean="0">
              <a:latin typeface="Century Gothic" pitchFamily="34" charset="0"/>
            </a:endParaRPr>
          </a:p>
          <a:p>
            <a:pPr marL="514350" indent="-514350" algn="ctr">
              <a:buBlip>
                <a:blip r:embed="rId3"/>
              </a:buBlip>
            </a:pPr>
            <a:r>
              <a:rPr lang="en-US" sz="2200" b="1" dirty="0" smtClean="0">
                <a:latin typeface="Century Gothic" pitchFamily="34" charset="0"/>
              </a:rPr>
              <a:t>Anthem - </a:t>
            </a:r>
            <a:r>
              <a:rPr lang="en-US" sz="2200" dirty="0" smtClean="0">
                <a:latin typeface="Century Gothic" pitchFamily="34" charset="0"/>
              </a:rPr>
              <a:t>“O Canada"</a:t>
            </a:r>
          </a:p>
          <a:p>
            <a:pPr marL="514350" indent="-514350" algn="ctr">
              <a:buBlip>
                <a:blip r:embed="rId3"/>
              </a:buBlip>
            </a:pPr>
            <a:r>
              <a:rPr lang="lt-LT" sz="2200" b="1" dirty="0" smtClean="0">
                <a:latin typeface="Century Gothic" pitchFamily="34" charset="0"/>
              </a:rPr>
              <a:t>Official language</a:t>
            </a:r>
            <a:r>
              <a:rPr lang="en-US" sz="2200" b="1" dirty="0" smtClean="0">
                <a:latin typeface="Century Gothic" pitchFamily="34" charset="0"/>
              </a:rPr>
              <a:t>s</a:t>
            </a:r>
            <a:r>
              <a:rPr lang="lt-LT" sz="2200" b="1" dirty="0" smtClean="0">
                <a:latin typeface="Century Gothic" pitchFamily="34" charset="0"/>
              </a:rPr>
              <a:t> </a:t>
            </a:r>
            <a:r>
              <a:rPr lang="en-US" sz="2200" b="1" dirty="0" smtClean="0">
                <a:latin typeface="Century Gothic" pitchFamily="34" charset="0"/>
              </a:rPr>
              <a:t>- </a:t>
            </a:r>
            <a:r>
              <a:rPr lang="lt-LT" sz="2200" dirty="0" smtClean="0">
                <a:latin typeface="Century Gothic" pitchFamily="34" charset="0"/>
              </a:rPr>
              <a:t>English and French</a:t>
            </a:r>
            <a:endParaRPr lang="en-US" sz="2200" dirty="0" smtClean="0">
              <a:latin typeface="Century Gothic" pitchFamily="34" charset="0"/>
            </a:endParaRPr>
          </a:p>
          <a:p>
            <a:pPr marL="514350" indent="-514350" algn="ctr">
              <a:buBlip>
                <a:blip r:embed="rId3"/>
              </a:buBlip>
            </a:pPr>
            <a:r>
              <a:rPr lang="lt-LT" sz="2200" b="1" dirty="0" smtClean="0">
                <a:latin typeface="Century Gothic" pitchFamily="34" charset="0"/>
              </a:rPr>
              <a:t>Government</a:t>
            </a:r>
            <a:r>
              <a:rPr lang="en-US" sz="2200" b="1" dirty="0" smtClean="0">
                <a:latin typeface="Century Gothic" pitchFamily="34" charset="0"/>
              </a:rPr>
              <a:t> - </a:t>
            </a:r>
            <a:r>
              <a:rPr lang="lt-LT" sz="2200" dirty="0" smtClean="0">
                <a:latin typeface="Century Gothic" pitchFamily="34" charset="0"/>
              </a:rPr>
              <a:t>Federal parliamentary democracy and constitutional monarchy </a:t>
            </a:r>
            <a:endParaRPr lang="en-US" sz="2200" dirty="0" smtClean="0">
              <a:latin typeface="Century Gothic" pitchFamily="34" charset="0"/>
            </a:endParaRPr>
          </a:p>
          <a:p>
            <a:pPr marL="514350" indent="-514350" algn="ctr">
              <a:buBlip>
                <a:blip r:embed="rId3"/>
              </a:buBlip>
            </a:pPr>
            <a:r>
              <a:rPr lang="en-US" sz="2200" b="1" dirty="0" smtClean="0">
                <a:latin typeface="Century Gothic" pitchFamily="34" charset="0"/>
              </a:rPr>
              <a:t>Monarch - </a:t>
            </a:r>
            <a:r>
              <a:rPr lang="en-US" sz="2200" dirty="0" smtClean="0">
                <a:latin typeface="Century Gothic" pitchFamily="34" charset="0"/>
              </a:rPr>
              <a:t>Elizabeth II</a:t>
            </a:r>
            <a:endParaRPr lang="en-US" sz="2200" dirty="0">
              <a:latin typeface="Century Gothic" pitchFamily="34" charset="0"/>
            </a:endParaRPr>
          </a:p>
          <a:p>
            <a:pPr marL="514350" indent="-514350" algn="ctr">
              <a:buBlip>
                <a:blip r:embed="rId3"/>
              </a:buBlip>
            </a:pPr>
            <a:r>
              <a:rPr lang="lt-LT" sz="2200" b="1" dirty="0" smtClean="0">
                <a:latin typeface="Century Gothic" pitchFamily="34" charset="0"/>
              </a:rPr>
              <a:t>Currency</a:t>
            </a:r>
            <a:r>
              <a:rPr lang="en-US" sz="2200" b="1" dirty="0" smtClean="0">
                <a:latin typeface="Century Gothic" pitchFamily="34" charset="0"/>
              </a:rPr>
              <a:t> - </a:t>
            </a:r>
            <a:r>
              <a:rPr lang="lt-LT" sz="2200" dirty="0" smtClean="0">
                <a:latin typeface="Century Gothic" pitchFamily="34" charset="0"/>
              </a:rPr>
              <a:t>Canadian dollar (CAD)</a:t>
            </a:r>
            <a:endParaRPr lang="ru-RU" sz="2200" dirty="0">
              <a:latin typeface="Century Gothic" pitchFamily="34" charset="0"/>
            </a:endParaRPr>
          </a:p>
        </p:txBody>
      </p:sp>
      <p:sp>
        <p:nvSpPr>
          <p:cNvPr id="4" name="Половина рамки 3"/>
          <p:cNvSpPr/>
          <p:nvPr/>
        </p:nvSpPr>
        <p:spPr>
          <a:xfrm>
            <a:off x="714348" y="214290"/>
            <a:ext cx="7643866" cy="1785950"/>
          </a:xfrm>
          <a:prstGeom prst="halfFrame">
            <a:avLst/>
          </a:prstGeom>
          <a:noFill/>
        </p:spPr>
        <p:txBody>
          <a:bodyPr wrap="square" lIns="91440" tIns="45720" rIns="91440" bIns="45720">
            <a:prstTxWarp prst="textCanUp">
              <a:avLst/>
            </a:prstTxWarp>
            <a:spAutoFit/>
          </a:bodyPr>
          <a:lstStyle/>
          <a:p>
            <a:pPr algn="ctr"/>
            <a:r>
              <a:rPr lang="en-US" sz="9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Colonna MT" pitchFamily="82" charset="0"/>
              </a:rPr>
              <a:t>Canada</a:t>
            </a:r>
            <a:endParaRPr lang="ru-RU" sz="96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5" name="Рисунок 4" descr="cn_tower_978.png"/>
          <p:cNvPicPr>
            <a:picLocks noChangeAspect="1"/>
          </p:cNvPicPr>
          <p:nvPr/>
        </p:nvPicPr>
        <p:blipFill>
          <a:blip r:embed="rId4" cstate="email"/>
          <a:srcRect b="56"/>
          <a:stretch>
            <a:fillRect/>
          </a:stretch>
        </p:blipFill>
        <p:spPr>
          <a:xfrm>
            <a:off x="251520" y="1052736"/>
            <a:ext cx="1080120" cy="5592984"/>
          </a:xfrm>
          <a:prstGeom prst="flowChartAlternateProcess">
            <a:avLst/>
          </a:prstGeom>
        </p:spPr>
      </p:pic>
    </p:spTree>
  </p:cSld>
  <p:clrMapOvr>
    <a:masterClrMapping/>
  </p:clrMapOvr>
  <p:transition spd="med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4" presetClass="entr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0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60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7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8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9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3" grpId="1" build="p" animBg="1"/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email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0"/>
            <a:ext cx="5286412" cy="3786214"/>
          </a:xfrm>
        </p:spPr>
        <p:txBody>
          <a:bodyPr>
            <a:noAutofit/>
          </a:bodyPr>
          <a:lstStyle/>
          <a:p>
            <a:pPr marL="173038" indent="93663" algn="ctr" defTabSz="531813">
              <a:buSzPct val="70000"/>
              <a:buFont typeface="Wingdings" pitchFamily="2" charset="2"/>
              <a:buChar char="v"/>
              <a:tabLst>
                <a:tab pos="266700" algn="l"/>
              </a:tabLst>
            </a:pPr>
            <a:r>
              <a:rPr lang="en-US" sz="4800" b="1" spc="-150" dirty="0" smtClean="0">
                <a:effectLst>
                  <a:glow rad="101600">
                    <a:schemeClr val="bg2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itchFamily="18" charset="0"/>
                <a:ea typeface="BatangChe" pitchFamily="49" charset="-127"/>
                <a:cs typeface="MV Boli" pitchFamily="2" charset="0"/>
              </a:rPr>
              <a:t> </a:t>
            </a:r>
            <a:r>
              <a:rPr lang="en-US" sz="3600" b="1" spc="-150" dirty="0" smtClean="0">
                <a:effectLst>
                  <a:glow rad="101600">
                    <a:schemeClr val="bg2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itchFamily="18" charset="0"/>
                <a:ea typeface="BatangChe" pitchFamily="49" charset="-127"/>
                <a:cs typeface="MV Boli" pitchFamily="2" charset="0"/>
              </a:rPr>
              <a:t>The </a:t>
            </a:r>
            <a:r>
              <a:rPr lang="ru-RU" sz="3600" b="1" spc="-150" dirty="0" smtClean="0">
                <a:effectLst>
                  <a:glow rad="101600">
                    <a:schemeClr val="bg2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itchFamily="18" charset="0"/>
                <a:ea typeface="BatangChe" pitchFamily="49" charset="-127"/>
                <a:cs typeface="MV Boli" pitchFamily="2" charset="0"/>
              </a:rPr>
              <a:t> </a:t>
            </a:r>
            <a:r>
              <a:rPr lang="en-US" sz="3600" b="1" spc="-150" dirty="0" smtClean="0">
                <a:effectLst>
                  <a:glow rad="101600">
                    <a:schemeClr val="bg2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itchFamily="18" charset="0"/>
                <a:ea typeface="BatangChe" pitchFamily="49" charset="-127"/>
                <a:cs typeface="MV Boli" pitchFamily="2" charset="0"/>
              </a:rPr>
              <a:t>Group </a:t>
            </a:r>
            <a:r>
              <a:rPr lang="ru-RU" sz="3600" b="1" spc="-150" dirty="0" smtClean="0">
                <a:effectLst>
                  <a:glow rad="101600">
                    <a:schemeClr val="bg2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itchFamily="18" charset="0"/>
                <a:ea typeface="BatangChe" pitchFamily="49" charset="-127"/>
                <a:cs typeface="MV Boli" pitchFamily="2" charset="0"/>
              </a:rPr>
              <a:t> </a:t>
            </a:r>
            <a:r>
              <a:rPr lang="en-US" sz="3600" b="1" spc="-150" dirty="0" smtClean="0">
                <a:effectLst>
                  <a:glow rad="101600">
                    <a:schemeClr val="bg2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itchFamily="18" charset="0"/>
                <a:ea typeface="BatangChe" pitchFamily="49" charset="-127"/>
                <a:cs typeface="MV Boli" pitchFamily="2" charset="0"/>
              </a:rPr>
              <a:t>of </a:t>
            </a:r>
            <a:r>
              <a:rPr lang="ru-RU" sz="3600" b="1" spc="-150" dirty="0" smtClean="0">
                <a:effectLst>
                  <a:glow rad="101600">
                    <a:schemeClr val="bg2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itchFamily="18" charset="0"/>
                <a:ea typeface="BatangChe" pitchFamily="49" charset="-127"/>
                <a:cs typeface="MV Boli" pitchFamily="2" charset="0"/>
              </a:rPr>
              <a:t> </a:t>
            </a:r>
            <a:r>
              <a:rPr lang="en-US" sz="3600" b="1" spc="-150" dirty="0" smtClean="0">
                <a:effectLst>
                  <a:glow rad="101600">
                    <a:schemeClr val="bg2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itchFamily="18" charset="0"/>
                <a:ea typeface="BatangChe" pitchFamily="49" charset="-127"/>
                <a:cs typeface="MV Boli" pitchFamily="2" charset="0"/>
              </a:rPr>
              <a:t>Seven </a:t>
            </a:r>
            <a:r>
              <a:rPr lang="ru-RU" sz="3600" b="1" spc="-150" dirty="0" smtClean="0">
                <a:effectLst>
                  <a:glow rad="101600">
                    <a:schemeClr val="bg2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itchFamily="18" charset="0"/>
                <a:ea typeface="BatangChe" pitchFamily="49" charset="-127"/>
                <a:cs typeface="MV Boli" pitchFamily="2" charset="0"/>
              </a:rPr>
              <a:t> </a:t>
            </a:r>
            <a:r>
              <a:rPr lang="en-US" sz="3600" b="1" spc="-150" dirty="0" smtClean="0">
                <a:effectLst>
                  <a:glow rad="101600">
                    <a:schemeClr val="bg2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itchFamily="18" charset="0"/>
                <a:ea typeface="BatangChe" pitchFamily="49" charset="-127"/>
                <a:cs typeface="MV Boli" pitchFamily="2" charset="0"/>
              </a:rPr>
              <a:t>- </a:t>
            </a:r>
            <a:r>
              <a:rPr lang="ru-RU" sz="3600" b="1" spc="-150" dirty="0" smtClean="0">
                <a:effectLst>
                  <a:glow rad="101600">
                    <a:schemeClr val="bg2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itchFamily="18" charset="0"/>
                <a:ea typeface="BatangChe" pitchFamily="49" charset="-127"/>
                <a:cs typeface="MV Boli" pitchFamily="2" charset="0"/>
              </a:rPr>
              <a:t> </a:t>
            </a:r>
            <a:r>
              <a:rPr lang="en-US" sz="3600" b="1" spc="-150" dirty="0" smtClean="0">
                <a:effectLst>
                  <a:glow rad="101600">
                    <a:schemeClr val="bg2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itchFamily="18" charset="0"/>
                <a:ea typeface="BatangChe" pitchFamily="49" charset="-127"/>
                <a:cs typeface="MV Boli" pitchFamily="2" charset="0"/>
              </a:rPr>
              <a:t>a </a:t>
            </a:r>
            <a:r>
              <a:rPr lang="ru-RU" sz="3600" b="1" spc="-150" dirty="0" smtClean="0">
                <a:effectLst>
                  <a:glow rad="101600">
                    <a:schemeClr val="bg2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itchFamily="18" charset="0"/>
                <a:ea typeface="BatangChe" pitchFamily="49" charset="-127"/>
                <a:cs typeface="MV Boli" pitchFamily="2" charset="0"/>
              </a:rPr>
              <a:t> </a:t>
            </a:r>
            <a:r>
              <a:rPr lang="en-US" sz="3600" b="1" spc="-150" dirty="0" smtClean="0">
                <a:effectLst>
                  <a:glow rad="101600">
                    <a:schemeClr val="bg2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itchFamily="18" charset="0"/>
                <a:ea typeface="BatangChe" pitchFamily="49" charset="-127"/>
                <a:cs typeface="MV Boli" pitchFamily="2" charset="0"/>
              </a:rPr>
              <a:t>group </a:t>
            </a:r>
            <a:r>
              <a:rPr lang="ru-RU" sz="3600" b="1" spc="-150" dirty="0" smtClean="0">
                <a:effectLst>
                  <a:glow rad="101600">
                    <a:schemeClr val="bg2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itchFamily="18" charset="0"/>
                <a:ea typeface="BatangChe" pitchFamily="49" charset="-127"/>
                <a:cs typeface="MV Boli" pitchFamily="2" charset="0"/>
              </a:rPr>
              <a:t> </a:t>
            </a:r>
            <a:r>
              <a:rPr lang="en-US" sz="3600" b="1" spc="-150" dirty="0" smtClean="0">
                <a:effectLst>
                  <a:glow rad="101600">
                    <a:schemeClr val="bg2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itchFamily="18" charset="0"/>
                <a:ea typeface="BatangChe" pitchFamily="49" charset="-127"/>
                <a:cs typeface="MV Boli" pitchFamily="2" charset="0"/>
              </a:rPr>
              <a:t>of </a:t>
            </a:r>
            <a:r>
              <a:rPr lang="ru-RU" sz="3600" b="1" spc="-150" dirty="0" smtClean="0">
                <a:effectLst>
                  <a:glow rad="101600">
                    <a:schemeClr val="bg2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itchFamily="18" charset="0"/>
                <a:ea typeface="BatangChe" pitchFamily="49" charset="-127"/>
                <a:cs typeface="MV Boli" pitchFamily="2" charset="0"/>
              </a:rPr>
              <a:t> </a:t>
            </a:r>
            <a:r>
              <a:rPr lang="en-US" sz="3600" b="1" spc="-150" dirty="0" smtClean="0">
                <a:effectLst>
                  <a:glow rad="101600">
                    <a:schemeClr val="bg2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itchFamily="18" charset="0"/>
                <a:ea typeface="BatangChe" pitchFamily="49" charset="-127"/>
                <a:cs typeface="MV Boli" pitchFamily="2" charset="0"/>
              </a:rPr>
              <a:t>Canadian</a:t>
            </a:r>
            <a:r>
              <a:rPr lang="ru-RU" sz="3600" b="1" spc="-150" dirty="0" smtClean="0">
                <a:effectLst>
                  <a:glow rad="101600">
                    <a:schemeClr val="bg2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itchFamily="18" charset="0"/>
                <a:ea typeface="BatangChe" pitchFamily="49" charset="-127"/>
                <a:cs typeface="MV Boli" pitchFamily="2" charset="0"/>
              </a:rPr>
              <a:t> </a:t>
            </a:r>
            <a:r>
              <a:rPr lang="en-US" sz="3600" b="1" spc="-150" dirty="0" smtClean="0">
                <a:effectLst>
                  <a:glow rad="101600">
                    <a:schemeClr val="bg2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itchFamily="18" charset="0"/>
                <a:ea typeface="BatangChe" pitchFamily="49" charset="-127"/>
                <a:cs typeface="MV Boli" pitchFamily="2" charset="0"/>
              </a:rPr>
              <a:t> landscape </a:t>
            </a:r>
            <a:r>
              <a:rPr lang="ru-RU" sz="3600" b="1" spc="-150" dirty="0" smtClean="0">
                <a:effectLst>
                  <a:glow rad="101600">
                    <a:schemeClr val="bg2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itchFamily="18" charset="0"/>
                <a:ea typeface="BatangChe" pitchFamily="49" charset="-127"/>
                <a:cs typeface="MV Boli" pitchFamily="2" charset="0"/>
              </a:rPr>
              <a:t> </a:t>
            </a:r>
            <a:r>
              <a:rPr lang="en-US" sz="3600" b="1" spc="-150" dirty="0" smtClean="0">
                <a:effectLst>
                  <a:glow rad="101600">
                    <a:schemeClr val="bg2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itchFamily="18" charset="0"/>
                <a:ea typeface="BatangChe" pitchFamily="49" charset="-127"/>
                <a:cs typeface="MV Boli" pitchFamily="2" charset="0"/>
              </a:rPr>
              <a:t>painters. </a:t>
            </a:r>
          </a:p>
          <a:p>
            <a:pPr marL="173038" indent="-173038" algn="ctr" defTabSz="531813">
              <a:buFont typeface="Wingdings" pitchFamily="2" charset="2"/>
              <a:buChar char="v"/>
              <a:tabLst>
                <a:tab pos="266700" algn="l"/>
              </a:tabLst>
            </a:pPr>
            <a:r>
              <a:rPr lang="en-US" sz="3600" b="1" spc="-150" dirty="0" smtClean="0">
                <a:effectLst>
                  <a:glow rad="101600">
                    <a:schemeClr val="bg2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itchFamily="18" charset="0"/>
                <a:ea typeface="BatangChe" pitchFamily="49" charset="-127"/>
                <a:cs typeface="MV Boli" pitchFamily="2" charset="0"/>
              </a:rPr>
              <a:t> Is</a:t>
            </a:r>
            <a:r>
              <a:rPr lang="ru-RU" sz="3600" b="1" spc="-150" dirty="0" smtClean="0">
                <a:effectLst>
                  <a:glow rad="101600">
                    <a:schemeClr val="bg2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itchFamily="18" charset="0"/>
                <a:ea typeface="BatangChe" pitchFamily="49" charset="-127"/>
                <a:cs typeface="MV Boli" pitchFamily="2" charset="0"/>
              </a:rPr>
              <a:t> </a:t>
            </a:r>
            <a:r>
              <a:rPr lang="en-US" sz="3600" b="1" spc="-150" dirty="0" smtClean="0">
                <a:effectLst>
                  <a:glow rad="101600">
                    <a:schemeClr val="bg2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itchFamily="18" charset="0"/>
                <a:ea typeface="BatangChe" pitchFamily="49" charset="-127"/>
                <a:cs typeface="MV Boli" pitchFamily="2" charset="0"/>
              </a:rPr>
              <a:t>known </a:t>
            </a:r>
            <a:r>
              <a:rPr lang="ru-RU" sz="3600" b="1" spc="-150" dirty="0" smtClean="0">
                <a:effectLst>
                  <a:glow rad="101600">
                    <a:schemeClr val="bg2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itchFamily="18" charset="0"/>
                <a:ea typeface="BatangChe" pitchFamily="49" charset="-127"/>
                <a:cs typeface="MV Boli" pitchFamily="2" charset="0"/>
              </a:rPr>
              <a:t> </a:t>
            </a:r>
            <a:r>
              <a:rPr lang="en-US" sz="3600" b="1" spc="-150" dirty="0" smtClean="0">
                <a:effectLst>
                  <a:glow rad="101600">
                    <a:schemeClr val="bg2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itchFamily="18" charset="0"/>
                <a:ea typeface="BatangChe" pitchFamily="49" charset="-127"/>
                <a:cs typeface="MV Boli" pitchFamily="2" charset="0"/>
              </a:rPr>
              <a:t>as</a:t>
            </a:r>
            <a:r>
              <a:rPr lang="ru-RU" sz="3600" b="1" spc="-150" dirty="0" smtClean="0">
                <a:effectLst>
                  <a:glow rad="101600">
                    <a:schemeClr val="bg2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itchFamily="18" charset="0"/>
                <a:ea typeface="BatangChe" pitchFamily="49" charset="-127"/>
                <a:cs typeface="MV Boli" pitchFamily="2" charset="0"/>
              </a:rPr>
              <a:t> </a:t>
            </a:r>
            <a:r>
              <a:rPr lang="en-US" sz="3600" b="1" spc="-150" dirty="0" smtClean="0">
                <a:effectLst>
                  <a:glow rad="101600">
                    <a:schemeClr val="bg2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itchFamily="18" charset="0"/>
                <a:ea typeface="BatangChe" pitchFamily="49" charset="-127"/>
                <a:cs typeface="MV Boli" pitchFamily="2" charset="0"/>
              </a:rPr>
              <a:t> the</a:t>
            </a:r>
            <a:r>
              <a:rPr lang="ru-RU" sz="3600" b="1" spc="-150" dirty="0" smtClean="0">
                <a:effectLst>
                  <a:glow rad="101600">
                    <a:schemeClr val="bg2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itchFamily="18" charset="0"/>
                <a:ea typeface="BatangChe" pitchFamily="49" charset="-127"/>
                <a:cs typeface="MV Boli" pitchFamily="2" charset="0"/>
              </a:rPr>
              <a:t> </a:t>
            </a:r>
            <a:r>
              <a:rPr lang="en-US" sz="3600" b="1" spc="-150" dirty="0" smtClean="0">
                <a:effectLst>
                  <a:glow rad="101600">
                    <a:schemeClr val="bg2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itchFamily="18" charset="0"/>
                <a:ea typeface="BatangChe" pitchFamily="49" charset="-127"/>
                <a:cs typeface="MV Boli" pitchFamily="2" charset="0"/>
              </a:rPr>
              <a:t> Algonquin school.</a:t>
            </a:r>
            <a:endParaRPr lang="ru-RU" sz="3600" b="1" spc="-150" dirty="0" smtClean="0">
              <a:effectLst>
                <a:glow rad="101600">
                  <a:schemeClr val="bg2">
                    <a:alpha val="6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tangChe" pitchFamily="49" charset="-127"/>
              <a:ea typeface="BatangChe" pitchFamily="49" charset="-127"/>
              <a:cs typeface="MV Boli" pitchFamily="2" charset="0"/>
            </a:endParaRPr>
          </a:p>
          <a:p>
            <a:pPr marL="173038" indent="-173038" algn="ctr" defTabSz="531813">
              <a:buFont typeface="Wingdings" pitchFamily="2" charset="2"/>
              <a:buChar char="v"/>
              <a:tabLst>
                <a:tab pos="266700" algn="l"/>
              </a:tabLst>
            </a:pPr>
            <a:r>
              <a:rPr lang="en-US" sz="3600" b="1" spc="-150" dirty="0" smtClean="0">
                <a:effectLst>
                  <a:glow rad="101600">
                    <a:schemeClr val="bg2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itchFamily="18" charset="0"/>
                <a:ea typeface="BatangChe" pitchFamily="49" charset="-127"/>
                <a:cs typeface="MV Boli" pitchFamily="2" charset="0"/>
              </a:rPr>
              <a:t> 1920</a:t>
            </a:r>
            <a:r>
              <a:rPr lang="ru-RU" sz="3600" b="1" spc="-150" dirty="0" smtClean="0">
                <a:effectLst>
                  <a:glow rad="101600">
                    <a:schemeClr val="bg2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itchFamily="18" charset="0"/>
                <a:ea typeface="BatangChe" pitchFamily="49" charset="-127"/>
                <a:cs typeface="MV Boli" pitchFamily="2" charset="0"/>
              </a:rPr>
              <a:t> </a:t>
            </a:r>
            <a:r>
              <a:rPr lang="en-US" sz="3600" b="1" spc="-150" dirty="0" smtClean="0">
                <a:effectLst>
                  <a:glow rad="101600">
                    <a:schemeClr val="bg2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itchFamily="18" charset="0"/>
                <a:ea typeface="BatangChe" pitchFamily="49" charset="-127"/>
                <a:cs typeface="MV Boli" pitchFamily="2" charset="0"/>
              </a:rPr>
              <a:t>-1</a:t>
            </a:r>
            <a:r>
              <a:rPr lang="en-US" sz="3600" spc="-150" dirty="0" smtClean="0">
                <a:effectLst>
                  <a:glow rad="101600">
                    <a:schemeClr val="bg2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itchFamily="18" charset="0"/>
                <a:ea typeface="BatangChe" pitchFamily="49" charset="-127"/>
                <a:cs typeface="MV Boli" pitchFamily="2" charset="0"/>
              </a:rPr>
              <a:t>9</a:t>
            </a:r>
            <a:r>
              <a:rPr lang="en-US" sz="3600" b="1" spc="-150" dirty="0" smtClean="0">
                <a:effectLst>
                  <a:glow rad="101600">
                    <a:schemeClr val="bg2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itchFamily="18" charset="0"/>
                <a:ea typeface="BatangChe" pitchFamily="49" charset="-127"/>
                <a:cs typeface="MV Boli" pitchFamily="2" charset="0"/>
              </a:rPr>
              <a:t>33 </a:t>
            </a:r>
            <a:r>
              <a:rPr lang="ru-RU" sz="3600" b="1" spc="-150" dirty="0" smtClean="0">
                <a:effectLst>
                  <a:glow rad="101600">
                    <a:schemeClr val="bg2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itchFamily="18" charset="0"/>
                <a:ea typeface="BatangChe" pitchFamily="49" charset="-127"/>
                <a:cs typeface="MV Boli" pitchFamily="2" charset="0"/>
              </a:rPr>
              <a:t> </a:t>
            </a:r>
            <a:r>
              <a:rPr lang="en-US" sz="3600" b="1" spc="-150" dirty="0" smtClean="0">
                <a:effectLst>
                  <a:glow rad="101600">
                    <a:schemeClr val="bg2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itchFamily="18" charset="0"/>
                <a:ea typeface="BatangChe" pitchFamily="49" charset="-127"/>
                <a:cs typeface="MV Boli" pitchFamily="2" charset="0"/>
              </a:rPr>
              <a:t>years.</a:t>
            </a:r>
          </a:p>
        </p:txBody>
      </p:sp>
      <p:pic>
        <p:nvPicPr>
          <p:cNvPr id="4" name="Рисунок 3" descr="Group_of_Seven.jp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gray">
          <a:xfrm>
            <a:off x="5572132" y="428604"/>
            <a:ext cx="3076890" cy="550072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glow rad="228600">
              <a:schemeClr val="accent4">
                <a:satMod val="175000"/>
                <a:alpha val="40000"/>
              </a:schemeClr>
            </a:glow>
            <a:reflection blurRad="6350" stA="50000" endA="300" endPos="55000" dir="5400000" sy="-100000" algn="bl" rotWithShape="0"/>
          </a:effectLst>
          <a:scene3d>
            <a:camera prst="perspectiveLeft"/>
            <a:lightRig rig="threePt" dir="t"/>
          </a:scene3d>
        </p:spPr>
      </p:pic>
      <p:pic>
        <p:nvPicPr>
          <p:cNvPr id="5" name="Рисунок 4" descr="Group-of-seven-artists.jpg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>
          <a:xfrm>
            <a:off x="1285852" y="4143380"/>
            <a:ext cx="4143404" cy="250033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glow rad="228600">
              <a:schemeClr val="accent5">
                <a:satMod val="175000"/>
                <a:alpha val="40000"/>
              </a:schemeClr>
            </a:glow>
            <a:reflection blurRad="6350" stA="50000" endA="300" endPos="90000" dir="5400000" sy="-100000" algn="bl" rotWithShape="0"/>
          </a:effectLst>
          <a:scene3d>
            <a:camera prst="perspectiveRight"/>
            <a:lightRig rig="threePt" dir="t"/>
          </a:scene3d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0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1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40"/>
                            </p:stCondLst>
                            <p:childTnLst>
                              <p:par>
                                <p:cTn id="14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6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7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40"/>
                            </p:stCondLst>
                            <p:childTnLst>
                              <p:par>
                                <p:cTn id="23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2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857224" y="1357298"/>
            <a:ext cx="2857520" cy="21431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3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857224" y="1357298"/>
            <a:ext cx="2857520" cy="21431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4.jp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857224" y="1357298"/>
            <a:ext cx="2857520" cy="212836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5.jpg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857224" y="1357298"/>
            <a:ext cx="2857520" cy="21431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1.jpg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857224" y="1357298"/>
            <a:ext cx="2857520" cy="21431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 descr="14.jpg"/>
          <p:cNvPicPr>
            <a:picLocks noChangeAspect="1"/>
          </p:cNvPicPr>
          <p:nvPr/>
        </p:nvPicPr>
        <p:blipFill>
          <a:blip r:embed="rId8" cstate="email"/>
          <a:stretch>
            <a:fillRect/>
          </a:stretch>
        </p:blipFill>
        <p:spPr>
          <a:xfrm>
            <a:off x="142844" y="4572008"/>
            <a:ext cx="2857520" cy="21431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 descr="11.jpg"/>
          <p:cNvPicPr>
            <a:picLocks noChangeAspect="1"/>
          </p:cNvPicPr>
          <p:nvPr/>
        </p:nvPicPr>
        <p:blipFill>
          <a:blip r:embed="rId9" cstate="email"/>
          <a:srcRect/>
          <a:stretch>
            <a:fillRect/>
          </a:stretch>
        </p:blipFill>
        <p:spPr>
          <a:xfrm>
            <a:off x="142844" y="4572008"/>
            <a:ext cx="2857520" cy="21431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Рисунок 12" descr="15.jpg"/>
          <p:cNvPicPr>
            <a:picLocks noChangeAspect="1"/>
          </p:cNvPicPr>
          <p:nvPr/>
        </p:nvPicPr>
        <p:blipFill>
          <a:blip r:embed="rId10" cstate="email"/>
          <a:stretch>
            <a:fillRect/>
          </a:stretch>
        </p:blipFill>
        <p:spPr>
          <a:xfrm>
            <a:off x="142844" y="4572008"/>
            <a:ext cx="2857520" cy="21409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Рисунок 13" descr="12.jpg"/>
          <p:cNvPicPr>
            <a:picLocks noChangeAspect="1"/>
          </p:cNvPicPr>
          <p:nvPr/>
        </p:nvPicPr>
        <p:blipFill>
          <a:blip r:embed="rId11" cstate="email"/>
          <a:stretch>
            <a:fillRect/>
          </a:stretch>
        </p:blipFill>
        <p:spPr>
          <a:xfrm>
            <a:off x="142844" y="4572008"/>
            <a:ext cx="2857520" cy="21431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 descr="13.jpg"/>
          <p:cNvPicPr>
            <a:picLocks noChangeAspect="1"/>
          </p:cNvPicPr>
          <p:nvPr/>
        </p:nvPicPr>
        <p:blipFill>
          <a:blip r:embed="rId12" cstate="email"/>
          <a:srcRect/>
          <a:stretch>
            <a:fillRect/>
          </a:stretch>
        </p:blipFill>
        <p:spPr>
          <a:xfrm>
            <a:off x="142844" y="4572008"/>
            <a:ext cx="2857520" cy="21431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" name="Рисунок 16" descr="02.jpg"/>
          <p:cNvPicPr>
            <a:picLocks noChangeAspect="1"/>
          </p:cNvPicPr>
          <p:nvPr/>
        </p:nvPicPr>
        <p:blipFill>
          <a:blip r:embed="rId13" cstate="email"/>
          <a:stretch>
            <a:fillRect/>
          </a:stretch>
        </p:blipFill>
        <p:spPr>
          <a:xfrm>
            <a:off x="5429256" y="1357298"/>
            <a:ext cx="2857520" cy="21717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" name="Рисунок 19" descr="05.jpg"/>
          <p:cNvPicPr>
            <a:picLocks noChangeAspect="1"/>
          </p:cNvPicPr>
          <p:nvPr/>
        </p:nvPicPr>
        <p:blipFill>
          <a:blip r:embed="rId14" cstate="email"/>
          <a:stretch>
            <a:fillRect/>
          </a:stretch>
        </p:blipFill>
        <p:spPr>
          <a:xfrm>
            <a:off x="5429256" y="1357298"/>
            <a:ext cx="2857520" cy="21431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" name="Рисунок 17" descr="03.jpg"/>
          <p:cNvPicPr>
            <a:picLocks noChangeAspect="1"/>
          </p:cNvPicPr>
          <p:nvPr/>
        </p:nvPicPr>
        <p:blipFill>
          <a:blip r:embed="rId15" cstate="email"/>
          <a:stretch>
            <a:fillRect/>
          </a:stretch>
        </p:blipFill>
        <p:spPr>
          <a:xfrm>
            <a:off x="5429256" y="1357298"/>
            <a:ext cx="2857521" cy="21431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9" name="Рисунок 18" descr="04.jpg"/>
          <p:cNvPicPr>
            <a:picLocks noChangeAspect="1"/>
          </p:cNvPicPr>
          <p:nvPr/>
        </p:nvPicPr>
        <p:blipFill>
          <a:blip r:embed="rId16" cstate="email"/>
          <a:srcRect/>
          <a:stretch>
            <a:fillRect/>
          </a:stretch>
        </p:blipFill>
        <p:spPr>
          <a:xfrm>
            <a:off x="5429256" y="1357298"/>
            <a:ext cx="2857520" cy="21431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" name="Рисунок 15" descr="01.jpg"/>
          <p:cNvPicPr>
            <a:picLocks noChangeAspect="1"/>
          </p:cNvPicPr>
          <p:nvPr/>
        </p:nvPicPr>
        <p:blipFill>
          <a:blip r:embed="rId17" cstate="email"/>
          <a:stretch>
            <a:fillRect/>
          </a:stretch>
        </p:blipFill>
        <p:spPr>
          <a:xfrm>
            <a:off x="5429256" y="1357298"/>
            <a:ext cx="2857520" cy="21431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4" name="Рисунок 23" descr="7.jpg"/>
          <p:cNvPicPr>
            <a:picLocks noChangeAspect="1"/>
          </p:cNvPicPr>
          <p:nvPr/>
        </p:nvPicPr>
        <p:blipFill>
          <a:blip r:embed="rId18" cstate="email"/>
          <a:stretch>
            <a:fillRect/>
          </a:stretch>
        </p:blipFill>
        <p:spPr>
          <a:xfrm>
            <a:off x="3143240" y="4572008"/>
            <a:ext cx="2857520" cy="21431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6" name="Рисунок 25" descr="9.jpg"/>
          <p:cNvPicPr>
            <a:picLocks noChangeAspect="1"/>
          </p:cNvPicPr>
          <p:nvPr/>
        </p:nvPicPr>
        <p:blipFill>
          <a:blip r:embed="rId19" cstate="email"/>
          <a:stretch>
            <a:fillRect/>
          </a:stretch>
        </p:blipFill>
        <p:spPr>
          <a:xfrm>
            <a:off x="3143240" y="4572008"/>
            <a:ext cx="2857521" cy="21431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5" name="Рисунок 24" descr="8.jpg"/>
          <p:cNvPicPr>
            <a:picLocks noChangeAspect="1"/>
          </p:cNvPicPr>
          <p:nvPr/>
        </p:nvPicPr>
        <p:blipFill>
          <a:blip r:embed="rId20" cstate="email"/>
          <a:stretch>
            <a:fillRect/>
          </a:stretch>
        </p:blipFill>
        <p:spPr>
          <a:xfrm>
            <a:off x="3143240" y="4572008"/>
            <a:ext cx="2857520" cy="21431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7" name="Рисунок 26" descr="10.jpg"/>
          <p:cNvPicPr>
            <a:picLocks noChangeAspect="1"/>
          </p:cNvPicPr>
          <p:nvPr/>
        </p:nvPicPr>
        <p:blipFill>
          <a:blip r:embed="rId21" cstate="email"/>
          <a:stretch>
            <a:fillRect/>
          </a:stretch>
        </p:blipFill>
        <p:spPr>
          <a:xfrm>
            <a:off x="3143240" y="4572008"/>
            <a:ext cx="2857521" cy="21431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3" name="Рисунок 22" descr="6.jpg"/>
          <p:cNvPicPr>
            <a:picLocks noChangeAspect="1"/>
          </p:cNvPicPr>
          <p:nvPr/>
        </p:nvPicPr>
        <p:blipFill>
          <a:blip r:embed="rId22" cstate="email"/>
          <a:stretch>
            <a:fillRect/>
          </a:stretch>
        </p:blipFill>
        <p:spPr>
          <a:xfrm>
            <a:off x="3143240" y="4500570"/>
            <a:ext cx="2857520" cy="21431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3" name="Рисунок 32" descr="20.jpg"/>
          <p:cNvPicPr>
            <a:picLocks noChangeAspect="1"/>
          </p:cNvPicPr>
          <p:nvPr/>
        </p:nvPicPr>
        <p:blipFill>
          <a:blip r:embed="rId23" cstate="email"/>
          <a:stretch>
            <a:fillRect/>
          </a:stretch>
        </p:blipFill>
        <p:spPr>
          <a:xfrm>
            <a:off x="6143636" y="4572008"/>
            <a:ext cx="2857520" cy="216695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" name="Рисунок 29" descr="17.jpg"/>
          <p:cNvPicPr>
            <a:picLocks noChangeAspect="1"/>
          </p:cNvPicPr>
          <p:nvPr/>
        </p:nvPicPr>
        <p:blipFill>
          <a:blip r:embed="rId24" cstate="email"/>
          <a:stretch>
            <a:fillRect/>
          </a:stretch>
        </p:blipFill>
        <p:spPr>
          <a:xfrm>
            <a:off x="6143636" y="4572008"/>
            <a:ext cx="2857520" cy="21431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2" name="Рисунок 31" descr="19.jpg"/>
          <p:cNvPicPr>
            <a:picLocks noChangeAspect="1"/>
          </p:cNvPicPr>
          <p:nvPr/>
        </p:nvPicPr>
        <p:blipFill>
          <a:blip r:embed="rId25" cstate="email"/>
          <a:stretch>
            <a:fillRect/>
          </a:stretch>
        </p:blipFill>
        <p:spPr>
          <a:xfrm>
            <a:off x="6143636" y="4572008"/>
            <a:ext cx="2857520" cy="21431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9" name="Рисунок 28" descr="16.jpg"/>
          <p:cNvPicPr>
            <a:picLocks noChangeAspect="1"/>
          </p:cNvPicPr>
          <p:nvPr/>
        </p:nvPicPr>
        <p:blipFill>
          <a:blip r:embed="rId26" cstate="email"/>
          <a:stretch>
            <a:fillRect/>
          </a:stretch>
        </p:blipFill>
        <p:spPr>
          <a:xfrm>
            <a:off x="6143636" y="4572008"/>
            <a:ext cx="2857520" cy="21431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1" name="Рисунок 30" descr="18.jpg"/>
          <p:cNvPicPr>
            <a:picLocks noChangeAspect="1"/>
          </p:cNvPicPr>
          <p:nvPr/>
        </p:nvPicPr>
        <p:blipFill>
          <a:blip r:embed="rId27" cstate="email"/>
          <a:stretch>
            <a:fillRect/>
          </a:stretch>
        </p:blipFill>
        <p:spPr>
          <a:xfrm>
            <a:off x="6143636" y="4572008"/>
            <a:ext cx="2857520" cy="21431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214290"/>
            <a:ext cx="4786346" cy="1071570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en-US" b="1" dirty="0" smtClean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iner Hand ITC" pitchFamily="66" charset="0"/>
                <a:ea typeface="BatangChe" pitchFamily="49" charset="-127"/>
              </a:rPr>
              <a:t>James </a:t>
            </a:r>
            <a:r>
              <a:rPr lang="ru-RU" b="1" dirty="0" smtClean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iner Hand ITC" pitchFamily="66" charset="0"/>
                <a:ea typeface="BatangChe" pitchFamily="49" charset="-127"/>
              </a:rPr>
              <a:t> </a:t>
            </a:r>
            <a:r>
              <a:rPr lang="en-US" b="1" dirty="0" smtClean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iner Hand ITC" pitchFamily="66" charset="0"/>
                <a:ea typeface="BatangChe" pitchFamily="49" charset="-127"/>
              </a:rPr>
              <a:t>Edward</a:t>
            </a:r>
            <a:r>
              <a:rPr lang="ru-RU" b="1" dirty="0" smtClean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iner Hand ITC" pitchFamily="66" charset="0"/>
                <a:ea typeface="BatangChe" pitchFamily="49" charset="-127"/>
              </a:rPr>
              <a:t> </a:t>
            </a:r>
            <a:r>
              <a:rPr lang="en-US" b="1" dirty="0" smtClean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iner Hand ITC" pitchFamily="66" charset="0"/>
                <a:ea typeface="BatangChe" pitchFamily="49" charset="-127"/>
              </a:rPr>
              <a:t> Hervey MacDonald</a:t>
            </a:r>
            <a:endParaRPr lang="ru-RU" b="1" dirty="0">
              <a:solidFill>
                <a:schemeClr val="accent6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tangChe" pitchFamily="49" charset="-127"/>
              <a:ea typeface="BatangChe" pitchFamily="49" charset="-127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5429256" y="571480"/>
            <a:ext cx="298030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3200" b="1" dirty="0" smtClean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iner Hand ITC" pitchFamily="66" charset="0"/>
                <a:ea typeface="BatangChe" pitchFamily="49" charset="-127"/>
              </a:rPr>
              <a:t>Lawren Harris</a:t>
            </a:r>
            <a:endParaRPr lang="ru-RU" sz="3200" b="1" dirty="0">
              <a:solidFill>
                <a:schemeClr val="accent6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tangChe" pitchFamily="49" charset="-127"/>
              <a:ea typeface="BatangChe" pitchFamily="49" charset="-127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6643702" y="3571876"/>
            <a:ext cx="1826142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iner Hand ITC" pitchFamily="66" charset="0"/>
                <a:ea typeface="BatangChe" pitchFamily="49" charset="-127"/>
              </a:rPr>
              <a:t> </a:t>
            </a:r>
            <a:r>
              <a:rPr lang="en-US" sz="3200" b="1" dirty="0" smtClean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iner Hand ITC" pitchFamily="66" charset="0"/>
                <a:ea typeface="BatangChe" pitchFamily="49" charset="-127"/>
              </a:rPr>
              <a:t>Franz </a:t>
            </a:r>
          </a:p>
          <a:p>
            <a:pPr algn="ctr"/>
            <a:r>
              <a:rPr lang="en-US" sz="3200" b="1" dirty="0" smtClean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iner Hand ITC" pitchFamily="66" charset="0"/>
                <a:ea typeface="BatangChe" pitchFamily="49" charset="-127"/>
              </a:rPr>
              <a:t>Johnston</a:t>
            </a:r>
            <a:endParaRPr lang="ru-RU" sz="3200" b="1" dirty="0">
              <a:solidFill>
                <a:schemeClr val="accent6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tangChe" pitchFamily="49" charset="-127"/>
              <a:ea typeface="BatangChe" pitchFamily="49" charset="-127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357158" y="3571876"/>
            <a:ext cx="2448107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iner Hand ITC" pitchFamily="66" charset="0"/>
                <a:ea typeface="BatangChe" pitchFamily="49" charset="-127"/>
              </a:rPr>
              <a:t>Franklin </a:t>
            </a:r>
          </a:p>
          <a:p>
            <a:pPr algn="ctr"/>
            <a:r>
              <a:rPr lang="en-US" sz="3200" b="1" dirty="0" smtClean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iner Hand ITC" pitchFamily="66" charset="0"/>
                <a:ea typeface="BatangChe" pitchFamily="49" charset="-127"/>
              </a:rPr>
              <a:t>Carmichael</a:t>
            </a:r>
            <a:endParaRPr lang="ru-RU" sz="3200" b="1" dirty="0">
              <a:solidFill>
                <a:schemeClr val="accent6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tangChe" pitchFamily="49" charset="-127"/>
              <a:ea typeface="BatangChe" pitchFamily="49" charset="-127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3786182" y="3571876"/>
            <a:ext cx="1661032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iner Hand ITC" pitchFamily="66" charset="0"/>
                <a:ea typeface="BatangChe" pitchFamily="49" charset="-127"/>
              </a:rPr>
              <a:t>Arthur </a:t>
            </a:r>
          </a:p>
          <a:p>
            <a:pPr algn="ctr"/>
            <a:r>
              <a:rPr lang="en-US" sz="3200" b="1" dirty="0" smtClean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iner Hand ITC" pitchFamily="66" charset="0"/>
                <a:ea typeface="BatangChe" pitchFamily="49" charset="-127"/>
              </a:rPr>
              <a:t>Lismer</a:t>
            </a:r>
            <a:endParaRPr lang="ru-RU" sz="3200" b="1" dirty="0">
              <a:solidFill>
                <a:schemeClr val="accent6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tangChe" pitchFamily="49" charset="-127"/>
              <a:ea typeface="BatangChe" pitchFamily="49" charset="-127"/>
            </a:endParaRPr>
          </a:p>
        </p:txBody>
      </p:sp>
    </p:spTree>
  </p:cSld>
  <p:clrMapOvr>
    <a:masterClrMapping/>
  </p:clrMapOvr>
  <p:transition spd="med" advClick="0" advTm="13000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1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10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1000"/>
                                        <p:tgtEl>
                                          <p:spTgt spid="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1000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3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000"/>
                            </p:stCondLst>
                            <p:childTnLst>
                              <p:par>
                                <p:cTn id="7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9000"/>
                            </p:stCondLst>
                            <p:childTnLst>
                              <p:par>
                                <p:cTn id="9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3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 cstate="email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58410037_p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4071934" y="1643050"/>
            <a:ext cx="4143404" cy="31432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100_2279.JP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4071934" y="1643050"/>
            <a:ext cx="4143404" cy="31432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tom-thompson-The-Woodland-Stream.jpg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4071934" y="1643050"/>
            <a:ext cx="4143404" cy="31432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56678-dds.jpg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4071934" y="1643050"/>
            <a:ext cx="4071966" cy="31432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cp_05v.jpg"/>
          <p:cNvPicPr>
            <a:picLocks noChangeAspect="1"/>
          </p:cNvPicPr>
          <p:nvPr/>
        </p:nvPicPr>
        <p:blipFill>
          <a:blip r:embed="rId8" cstate="email"/>
          <a:stretch>
            <a:fillRect/>
          </a:stretch>
        </p:blipFill>
        <p:spPr>
          <a:xfrm>
            <a:off x="4000496" y="1714488"/>
            <a:ext cx="4143404" cy="31432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Рисунок 12" descr="small-EmilyCarr-Zunoqua-of-the-Cat-Village-1931.jpg"/>
          <p:cNvPicPr>
            <a:picLocks noChangeAspect="1"/>
          </p:cNvPicPr>
          <p:nvPr/>
        </p:nvPicPr>
        <p:blipFill>
          <a:blip r:embed="rId9" cstate="email"/>
          <a:stretch>
            <a:fillRect/>
          </a:stretch>
        </p:blipFill>
        <p:spPr>
          <a:xfrm>
            <a:off x="571472" y="928671"/>
            <a:ext cx="3308472" cy="55721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 descr="emily-carr_85029.jpg"/>
          <p:cNvPicPr>
            <a:picLocks noChangeAspect="1"/>
          </p:cNvPicPr>
          <p:nvPr/>
        </p:nvPicPr>
        <p:blipFill>
          <a:blip r:embed="rId10" cstate="email"/>
          <a:stretch>
            <a:fillRect/>
          </a:stretch>
        </p:blipFill>
        <p:spPr>
          <a:xfrm>
            <a:off x="571472" y="928670"/>
            <a:ext cx="3286148" cy="55721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Рисунок 13" descr="d0edfd0a4988.jpg"/>
          <p:cNvPicPr>
            <a:picLocks noChangeAspect="1"/>
          </p:cNvPicPr>
          <p:nvPr/>
        </p:nvPicPr>
        <p:blipFill>
          <a:blip r:embed="rId11" cstate="email"/>
          <a:stretch>
            <a:fillRect/>
          </a:stretch>
        </p:blipFill>
        <p:spPr>
          <a:xfrm>
            <a:off x="571472" y="928670"/>
            <a:ext cx="3286148" cy="55721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 descr="vancouver-carr.jpg"/>
          <p:cNvPicPr>
            <a:picLocks noChangeAspect="1"/>
          </p:cNvPicPr>
          <p:nvPr/>
        </p:nvPicPr>
        <p:blipFill>
          <a:blip r:embed="rId12" cstate="email"/>
          <a:stretch>
            <a:fillRect/>
          </a:stretch>
        </p:blipFill>
        <p:spPr>
          <a:xfrm>
            <a:off x="571472" y="928670"/>
            <a:ext cx="3286148" cy="55345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 descr="AGV-1994.055.002_lge.jpg"/>
          <p:cNvPicPr>
            <a:picLocks noChangeAspect="1"/>
          </p:cNvPicPr>
          <p:nvPr/>
        </p:nvPicPr>
        <p:blipFill>
          <a:blip r:embed="rId13" cstate="email"/>
          <a:stretch>
            <a:fillRect/>
          </a:stretch>
        </p:blipFill>
        <p:spPr>
          <a:xfrm>
            <a:off x="571504" y="928671"/>
            <a:ext cx="3286148" cy="55345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5" name="TextBox 14"/>
          <p:cNvSpPr txBox="1"/>
          <p:nvPr/>
        </p:nvSpPr>
        <p:spPr>
          <a:xfrm>
            <a:off x="500034" y="285728"/>
            <a:ext cx="35719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iner Hand ITC" pitchFamily="66" charset="0"/>
                <a:ea typeface="BatangChe" pitchFamily="49" charset="-127"/>
              </a:rPr>
              <a:t>Emily Carr</a:t>
            </a:r>
            <a:endParaRPr lang="ru-RU" sz="4000" b="1" dirty="0">
              <a:solidFill>
                <a:schemeClr val="accent6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tangChe" pitchFamily="49" charset="-127"/>
              <a:ea typeface="BatangChe" pitchFamily="49" charset="-127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643438" y="4857760"/>
            <a:ext cx="329769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b="1" dirty="0" smtClean="0"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iner Hand ITC" pitchFamily="66" charset="0"/>
                <a:ea typeface="BatangChe" pitchFamily="49" charset="-127"/>
              </a:rPr>
              <a:t>Tom Thomson</a:t>
            </a:r>
            <a:endParaRPr lang="ru-RU" sz="4000" b="1" dirty="0">
              <a:solidFill>
                <a:schemeClr val="accent6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tangChe" pitchFamily="49" charset="-127"/>
              <a:ea typeface="BatangChe" pitchFamily="49" charset="-127"/>
            </a:endParaRPr>
          </a:p>
        </p:txBody>
      </p:sp>
      <p:pic>
        <p:nvPicPr>
          <p:cNvPr id="17" name="Рисунок 16" descr="0_53635_8da071bd_M.jpg"/>
          <p:cNvPicPr>
            <a:picLocks noChangeAspect="1"/>
          </p:cNvPicPr>
          <p:nvPr/>
        </p:nvPicPr>
        <p:blipFill>
          <a:blip r:embed="rId14" cstate="email"/>
          <a:stretch>
            <a:fillRect/>
          </a:stretch>
        </p:blipFill>
        <p:spPr>
          <a:xfrm rot="10520027">
            <a:off x="6477619" y="105025"/>
            <a:ext cx="2706386" cy="3052315"/>
          </a:xfrm>
          <a:prstGeom prst="rect">
            <a:avLst/>
          </a:prstGeom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5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6500"/>
                            </p:stCondLst>
                            <p:childTnLst>
                              <p:par>
                                <p:cTn id="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85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000496" y="500042"/>
            <a:ext cx="448712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Blackadder ITC" pitchFamily="82" charset="0"/>
                <a:ea typeface="BatangChe" pitchFamily="49" charset="-127"/>
              </a:rPr>
              <a:t>Thank you for your attention</a:t>
            </a:r>
            <a:endParaRPr lang="ru-RU" sz="3600" dirty="0">
              <a:solidFill>
                <a:schemeClr val="accent6">
                  <a:lumMod val="60000"/>
                  <a:lumOff val="40000"/>
                </a:schemeClr>
              </a:solidFill>
              <a:latin typeface="BatangChe" pitchFamily="49" charset="-127"/>
              <a:ea typeface="BatangChe" pitchFamily="49" charset="-127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71539" y="5357826"/>
            <a:ext cx="521497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Mistral" pitchFamily="66" charset="0"/>
              </a:rPr>
              <a:t>Этот проект может быть использован в учебных целях на уроках английского языка.</a:t>
            </a:r>
            <a:endParaRPr lang="ru-RU" sz="2000" dirty="0">
              <a:solidFill>
                <a:schemeClr val="accent6">
                  <a:lumMod val="40000"/>
                  <a:lumOff val="60000"/>
                </a:schemeClr>
              </a:solidFill>
              <a:latin typeface="Mistral" pitchFamily="66" charset="0"/>
            </a:endParaRPr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Рисунок 15" descr="0_65cea_e0749e2_XLп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 rot="21399015">
            <a:off x="2250691" y="97800"/>
            <a:ext cx="3458166" cy="3783531"/>
          </a:xfrm>
          <a:prstGeom prst="round2DiagRect">
            <a:avLst>
              <a:gd name="adj1" fmla="val 16667"/>
              <a:gd name="adj2" fmla="val 0"/>
            </a:avLst>
          </a:prstGeom>
        </p:spPr>
      </p:pic>
      <p:pic>
        <p:nvPicPr>
          <p:cNvPr id="26" name="Рисунок 25" descr="0_65cea_e0749e2_XLп.jp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 rot="689089">
            <a:off x="4802542" y="2907929"/>
            <a:ext cx="3058851" cy="3346646"/>
          </a:xfrm>
          <a:prstGeom prst="round2DiagRect">
            <a:avLst>
              <a:gd name="adj1" fmla="val 16667"/>
              <a:gd name="adj2" fmla="val 0"/>
            </a:avLst>
          </a:prstGeom>
        </p:spPr>
      </p:pic>
      <p:sp>
        <p:nvSpPr>
          <p:cNvPr id="9" name="Прямоугольник 8"/>
          <p:cNvSpPr/>
          <p:nvPr/>
        </p:nvSpPr>
        <p:spPr>
          <a:xfrm rot="21350077">
            <a:off x="2934051" y="990184"/>
            <a:ext cx="223798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>
                <a:latin typeface="Blackadder ITC" pitchFamily="82" charset="0"/>
              </a:rPr>
              <a:t>This initial voyage established a claim by </a:t>
            </a:r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lackadder ITC" pitchFamily="82" charset="0"/>
              </a:rPr>
              <a:t>England</a:t>
            </a:r>
            <a:r>
              <a:rPr lang="ru-RU" sz="2400" dirty="0" smtClean="0">
                <a:latin typeface="Blackadder ITC" pitchFamily="82" charset="0"/>
              </a:rPr>
              <a:t>  </a:t>
            </a:r>
            <a:r>
              <a:rPr lang="en-US" sz="2400" dirty="0" smtClean="0">
                <a:latin typeface="Blackadder ITC" pitchFamily="82" charset="0"/>
              </a:rPr>
              <a:t>to this new territory.</a:t>
            </a:r>
            <a:endParaRPr lang="ru-RU" sz="2400" dirty="0"/>
          </a:p>
        </p:txBody>
      </p:sp>
      <p:grpSp>
        <p:nvGrpSpPr>
          <p:cNvPr id="22" name="Группа 21"/>
          <p:cNvGrpSpPr/>
          <p:nvPr/>
        </p:nvGrpSpPr>
        <p:grpSpPr>
          <a:xfrm>
            <a:off x="5928833" y="501144"/>
            <a:ext cx="2452788" cy="1984617"/>
            <a:chOff x="5574732" y="617775"/>
            <a:chExt cx="2904515" cy="2389198"/>
          </a:xfrm>
        </p:grpSpPr>
        <p:pic>
          <p:nvPicPr>
            <p:cNvPr id="6" name="Рисунок 5" descr="Cabots_ship_mattheww.jpg"/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 rot="21124289">
              <a:off x="5574732" y="617775"/>
              <a:ext cx="2904515" cy="2389198"/>
            </a:xfrm>
            <a:prstGeom prst="rect">
              <a:avLst/>
            </a:prstGeom>
          </p:spPr>
        </p:pic>
        <p:sp>
          <p:nvSpPr>
            <p:cNvPr id="21" name="Прямоугольник 20"/>
            <p:cNvSpPr/>
            <p:nvPr/>
          </p:nvSpPr>
          <p:spPr>
            <a:xfrm rot="21097766">
              <a:off x="5691462" y="801971"/>
              <a:ext cx="1303563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400" b="1" dirty="0" smtClean="0">
                  <a:latin typeface="Blackadder ITC" pitchFamily="82" charset="0"/>
                </a:rPr>
                <a:t>“Mathew”</a:t>
              </a:r>
              <a:endParaRPr lang="ru-RU" sz="2400" b="1" dirty="0"/>
            </a:p>
          </p:txBody>
        </p:sp>
      </p:grpSp>
      <p:grpSp>
        <p:nvGrpSpPr>
          <p:cNvPr id="24" name="Группа 23"/>
          <p:cNvGrpSpPr/>
          <p:nvPr/>
        </p:nvGrpSpPr>
        <p:grpSpPr>
          <a:xfrm>
            <a:off x="482152" y="554359"/>
            <a:ext cx="1644844" cy="1975223"/>
            <a:chOff x="465668" y="561046"/>
            <a:chExt cx="1967528" cy="2432420"/>
          </a:xfrm>
        </p:grpSpPr>
        <p:pic>
          <p:nvPicPr>
            <p:cNvPr id="13" name="Рисунок 12" descr="John-cabot.jpg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 rot="319993">
              <a:off x="504405" y="561046"/>
              <a:ext cx="1928791" cy="2432420"/>
            </a:xfrm>
            <a:prstGeom prst="rect">
              <a:avLst/>
            </a:prstGeom>
          </p:spPr>
        </p:pic>
        <p:sp>
          <p:nvSpPr>
            <p:cNvPr id="23" name="Прямоугольник 22"/>
            <p:cNvSpPr/>
            <p:nvPr/>
          </p:nvSpPr>
          <p:spPr>
            <a:xfrm rot="245884">
              <a:off x="465668" y="2214460"/>
              <a:ext cx="1766381" cy="56852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400" b="1" dirty="0" smtClean="0">
                  <a:solidFill>
                    <a:schemeClr val="bg1"/>
                  </a:solidFill>
                  <a:latin typeface="Blackadder ITC" pitchFamily="82" charset="0"/>
                </a:rPr>
                <a:t>John Cabot </a:t>
              </a:r>
              <a:endParaRPr lang="ru-RU" sz="2400" dirty="0">
                <a:solidFill>
                  <a:schemeClr val="bg1"/>
                </a:solidFill>
              </a:endParaRPr>
            </a:p>
          </p:txBody>
        </p:sp>
      </p:grpSp>
      <p:sp>
        <p:nvSpPr>
          <p:cNvPr id="18" name="Рамка 17"/>
          <p:cNvSpPr/>
          <p:nvPr/>
        </p:nvSpPr>
        <p:spPr>
          <a:xfrm rot="348041">
            <a:off x="274195" y="285994"/>
            <a:ext cx="2044296" cy="2325573"/>
          </a:xfrm>
          <a:prstGeom prst="frame">
            <a:avLst/>
          </a:prstGeom>
          <a:blipFill>
            <a:blip r:embed="rId8" cstate="email"/>
            <a:stretch>
              <a:fillRect/>
            </a:stretch>
          </a:blipFill>
          <a:ln w="15875" cap="rnd" cmpd="thickThin">
            <a:gradFill flip="none" rotWithShape="1">
              <a:gsLst>
                <a:gs pos="0">
                  <a:srgbClr val="000000"/>
                </a:gs>
                <a:gs pos="20000">
                  <a:srgbClr val="000040"/>
                </a:gs>
                <a:gs pos="50000">
                  <a:srgbClr val="400040"/>
                </a:gs>
                <a:gs pos="75000">
                  <a:srgbClr val="8F0040"/>
                </a:gs>
                <a:gs pos="89999">
                  <a:srgbClr val="F27300"/>
                </a:gs>
                <a:gs pos="100000">
                  <a:srgbClr val="FFBF00"/>
                </a:gs>
              </a:gsLst>
              <a:path path="circle">
                <a:fillToRect l="100000" t="100000"/>
              </a:path>
              <a:tileRect r="-100000" b="-10000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0" name="Рамка 19"/>
          <p:cNvSpPr/>
          <p:nvPr/>
        </p:nvSpPr>
        <p:spPr>
          <a:xfrm rot="15712560">
            <a:off x="5991650" y="147327"/>
            <a:ext cx="2499634" cy="2871372"/>
          </a:xfrm>
          <a:prstGeom prst="frame">
            <a:avLst>
              <a:gd name="adj1" fmla="val 12835"/>
            </a:avLst>
          </a:prstGeom>
          <a:blipFill>
            <a:blip r:embed="rId9" cstate="email">
              <a:duotone>
                <a:prstClr val="black"/>
                <a:schemeClr val="accent6">
                  <a:tint val="45000"/>
                  <a:satMod val="400000"/>
                </a:schemeClr>
              </a:duotone>
            </a:blip>
            <a:stretch>
              <a:fillRect/>
            </a:stretch>
          </a:blipFill>
          <a:ln w="15875" cap="rnd" cmpd="thickThin">
            <a:gradFill flip="none" rotWithShape="1">
              <a:gsLst>
                <a:gs pos="0">
                  <a:srgbClr val="000000"/>
                </a:gs>
                <a:gs pos="20000">
                  <a:srgbClr val="000040"/>
                </a:gs>
                <a:gs pos="50000">
                  <a:srgbClr val="400040"/>
                </a:gs>
                <a:gs pos="75000">
                  <a:srgbClr val="8F0040"/>
                </a:gs>
                <a:gs pos="89999">
                  <a:srgbClr val="F27300"/>
                </a:gs>
                <a:gs pos="100000">
                  <a:srgbClr val="FFBF00"/>
                </a:gs>
              </a:gsLst>
              <a:path path="circle">
                <a:fillToRect l="100000" t="100000"/>
              </a:path>
              <a:tileRect r="-100000" b="-10000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 rot="21339262">
            <a:off x="2833808" y="570566"/>
            <a:ext cx="252028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dirty="0" smtClean="0">
                <a:latin typeface="Blackadder ITC" pitchFamily="82" charset="0"/>
              </a:rPr>
              <a:t>Genoese navigator </a:t>
            </a:r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lackadder ITC" pitchFamily="82" charset="0"/>
              </a:rPr>
              <a:t>John Cabot </a:t>
            </a:r>
            <a:r>
              <a:rPr lang="en-US" sz="2400" dirty="0" smtClean="0">
                <a:latin typeface="Blackadder ITC" pitchFamily="82" charset="0"/>
              </a:rPr>
              <a:t>set sail on May 2nd 1497 from Bristol </a:t>
            </a:r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lackadder ITC" pitchFamily="82" charset="0"/>
              </a:rPr>
              <a:t>England</a:t>
            </a: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lackadder ITC" pitchFamily="82" charset="0"/>
              </a:rPr>
              <a:t> </a:t>
            </a:r>
            <a:r>
              <a:rPr lang="en-US" sz="2400" dirty="0" smtClean="0">
                <a:latin typeface="Blackadder ITC" pitchFamily="82" charset="0"/>
              </a:rPr>
              <a:t>on a ship “</a:t>
            </a: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lackadder ITC" pitchFamily="82" charset="0"/>
              </a:rPr>
              <a:t>Mathew” </a:t>
            </a:r>
            <a:r>
              <a:rPr lang="en-US" sz="2400" dirty="0" smtClean="0">
                <a:latin typeface="Blackadder ITC" pitchFamily="82" charset="0"/>
              </a:rPr>
              <a:t>and landed  in Newfoundland.</a:t>
            </a:r>
            <a:endParaRPr lang="ru-RU" sz="2400" dirty="0"/>
          </a:p>
        </p:txBody>
      </p:sp>
      <p:pic>
        <p:nvPicPr>
          <p:cNvPr id="25" name="Рисунок 24" descr="800px-Flag_of_England.svg.png"/>
          <p:cNvPicPr>
            <a:picLocks noChangeAspect="1"/>
          </p:cNvPicPr>
          <p:nvPr/>
        </p:nvPicPr>
        <p:blipFill>
          <a:blip r:embed="rId10" cstate="email"/>
          <a:stretch>
            <a:fillRect/>
          </a:stretch>
        </p:blipFill>
        <p:spPr>
          <a:xfrm rot="21353843">
            <a:off x="4440973" y="2542813"/>
            <a:ext cx="643700" cy="386220"/>
          </a:xfrm>
          <a:prstGeom prst="rect">
            <a:avLst/>
          </a:prstGeom>
          <a:effectLst>
            <a:softEdge rad="31750"/>
          </a:effectLst>
        </p:spPr>
      </p:pic>
      <p:sp>
        <p:nvSpPr>
          <p:cNvPr id="10" name="Прямоугольник 9"/>
          <p:cNvSpPr/>
          <p:nvPr/>
        </p:nvSpPr>
        <p:spPr>
          <a:xfrm rot="669698">
            <a:off x="5280108" y="3199755"/>
            <a:ext cx="2047898" cy="28315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 smtClean="0">
                <a:latin typeface="Blackadder ITC" pitchFamily="82" charset="0"/>
              </a:rPr>
              <a:t>In 1608 </a:t>
            </a: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lackadder ITC" pitchFamily="82" charset="0"/>
              </a:rPr>
              <a:t>S</a:t>
            </a: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lackadder ITC" pitchFamily="82" charset="0"/>
              </a:rPr>
              <a:t>amuel de Champlain </a:t>
            </a:r>
            <a:r>
              <a:rPr lang="en-US" sz="2000" dirty="0" smtClean="0">
                <a:latin typeface="Blackadder ITC" pitchFamily="82" charset="0"/>
              </a:rPr>
              <a:t>sailed from </a:t>
            </a:r>
            <a:r>
              <a:rPr lang="en-US" sz="2000" dirty="0" err="1" smtClean="0">
                <a:latin typeface="Blackadder ITC" pitchFamily="82" charset="0"/>
              </a:rPr>
              <a:t>Honfleur</a:t>
            </a:r>
            <a:r>
              <a:rPr lang="en-US" sz="2000" dirty="0" smtClean="0">
                <a:latin typeface="Blackadder ITC" pitchFamily="82" charset="0"/>
              </a:rPr>
              <a:t> </a:t>
            </a: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lackadder ITC" pitchFamily="82" charset="0"/>
              </a:rPr>
              <a:t>France</a:t>
            </a:r>
            <a:r>
              <a:rPr lang="ru-RU" sz="2000" dirty="0" smtClean="0"/>
              <a:t> </a:t>
            </a:r>
            <a:r>
              <a:rPr lang="en-US" sz="2000" dirty="0" smtClean="0">
                <a:latin typeface="Blackadder ITC" pitchFamily="82" charset="0"/>
              </a:rPr>
              <a:t>and landed with his settlers  and established a new settlement  named Quebec City.</a:t>
            </a:r>
            <a:endParaRPr lang="ru-RU" sz="2000" dirty="0" smtClean="0"/>
          </a:p>
          <a:p>
            <a:endParaRPr lang="ru-RU" dirty="0"/>
          </a:p>
        </p:txBody>
      </p:sp>
      <p:grpSp>
        <p:nvGrpSpPr>
          <p:cNvPr id="30" name="Группа 29"/>
          <p:cNvGrpSpPr/>
          <p:nvPr/>
        </p:nvGrpSpPr>
        <p:grpSpPr>
          <a:xfrm rot="203653">
            <a:off x="7130577" y="4638395"/>
            <a:ext cx="1437692" cy="1713026"/>
            <a:chOff x="7276111" y="4642021"/>
            <a:chExt cx="1299983" cy="1713026"/>
          </a:xfrm>
        </p:grpSpPr>
        <p:pic>
          <p:nvPicPr>
            <p:cNvPr id="27" name="Рисунок 26" descr="Samuel-de-champlain-s.jpg"/>
            <p:cNvPicPr>
              <a:picLocks noChangeAspect="1"/>
            </p:cNvPicPr>
            <p:nvPr/>
          </p:nvPicPr>
          <p:blipFill>
            <a:blip r:embed="rId11" cstate="email"/>
            <a:stretch>
              <a:fillRect/>
            </a:stretch>
          </p:blipFill>
          <p:spPr>
            <a:xfrm rot="1054844">
              <a:off x="7276111" y="4642021"/>
              <a:ext cx="1299983" cy="1690752"/>
            </a:xfrm>
            <a:prstGeom prst="rect">
              <a:avLst/>
            </a:prstGeom>
          </p:spPr>
        </p:pic>
        <p:sp>
          <p:nvSpPr>
            <p:cNvPr id="29" name="Прямоугольник 28"/>
            <p:cNvSpPr/>
            <p:nvPr/>
          </p:nvSpPr>
          <p:spPr>
            <a:xfrm rot="1033881">
              <a:off x="7398108" y="5770272"/>
              <a:ext cx="990976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6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Blackadder ITC" pitchFamily="82" charset="0"/>
                </a:rPr>
                <a:t>S</a:t>
              </a:r>
              <a:r>
                <a:rPr lang="en-US" sz="16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Blackadder ITC" pitchFamily="82" charset="0"/>
                </a:rPr>
                <a:t>amuel de </a:t>
              </a:r>
            </a:p>
            <a:p>
              <a:r>
                <a:rPr lang="en-US" sz="16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Blackadder ITC" pitchFamily="82" charset="0"/>
                </a:rPr>
                <a:t>Champlain </a:t>
              </a:r>
              <a:endParaRPr lang="ru-RU" sz="1600" dirty="0">
                <a:solidFill>
                  <a:schemeClr val="bg1"/>
                </a:solidFill>
              </a:endParaRPr>
            </a:p>
          </p:txBody>
        </p:sp>
      </p:grpSp>
      <p:sp>
        <p:nvSpPr>
          <p:cNvPr id="28" name="Рамка 27"/>
          <p:cNvSpPr/>
          <p:nvPr/>
        </p:nvSpPr>
        <p:spPr>
          <a:xfrm rot="12156146">
            <a:off x="7037686" y="4475779"/>
            <a:ext cx="1735203" cy="2050841"/>
          </a:xfrm>
          <a:prstGeom prst="frame">
            <a:avLst/>
          </a:prstGeom>
          <a:blipFill>
            <a:blip r:embed="rId12" cstate="email">
              <a:duotone>
                <a:prstClr val="black"/>
                <a:schemeClr val="accent4">
                  <a:tint val="45000"/>
                  <a:satMod val="400000"/>
                </a:schemeClr>
              </a:duotone>
            </a:blip>
            <a:stretch>
              <a:fillRect/>
            </a:stretch>
          </a:blipFill>
          <a:ln w="15875" cap="rnd" cmpd="thickThin">
            <a:gradFill flip="none" rotWithShape="1">
              <a:gsLst>
                <a:gs pos="0">
                  <a:srgbClr val="000000"/>
                </a:gs>
                <a:gs pos="20000">
                  <a:srgbClr val="000040"/>
                </a:gs>
                <a:gs pos="50000">
                  <a:srgbClr val="400040"/>
                </a:gs>
                <a:gs pos="75000">
                  <a:srgbClr val="8F0040"/>
                </a:gs>
                <a:gs pos="89999">
                  <a:schemeClr val="bg1"/>
                </a:gs>
                <a:gs pos="100000">
                  <a:schemeClr val="tx2">
                    <a:lumMod val="40000"/>
                    <a:lumOff val="6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 rot="705317">
            <a:off x="5293188" y="3321823"/>
            <a:ext cx="2016224" cy="23391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 smtClean="0">
                <a:latin typeface="Blackadder ITC" pitchFamily="82" charset="0"/>
              </a:rPr>
              <a:t>Later Champlain established the village Montreal.</a:t>
            </a:r>
            <a:r>
              <a:rPr lang="ru-RU" sz="2000" dirty="0" smtClean="0"/>
              <a:t> </a:t>
            </a:r>
            <a:r>
              <a:rPr lang="en-US" sz="2000" dirty="0" smtClean="0">
                <a:latin typeface="Blackadder ITC" pitchFamily="82" charset="0"/>
              </a:rPr>
              <a:t>After that this territory was called </a:t>
            </a:r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lackadder ITC" pitchFamily="82" charset="0"/>
              </a:rPr>
              <a:t>“New France”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endParaRPr lang="ru-RU" dirty="0"/>
          </a:p>
        </p:txBody>
      </p:sp>
      <p:pic>
        <p:nvPicPr>
          <p:cNvPr id="32" name="Рисунок 31" descr="800px-Flag_of_France.svg.png"/>
          <p:cNvPicPr>
            <a:picLocks noChangeAspect="1"/>
          </p:cNvPicPr>
          <p:nvPr/>
        </p:nvPicPr>
        <p:blipFill>
          <a:blip r:embed="rId13" cstate="email"/>
          <a:stretch>
            <a:fillRect/>
          </a:stretch>
        </p:blipFill>
        <p:spPr>
          <a:xfrm rot="874368">
            <a:off x="6389620" y="5401508"/>
            <a:ext cx="352875" cy="235103"/>
          </a:xfrm>
          <a:prstGeom prst="rect">
            <a:avLst/>
          </a:prstGeom>
          <a:effectLst>
            <a:softEdge rad="31750"/>
          </a:effectLst>
        </p:spPr>
      </p:pic>
      <p:pic>
        <p:nvPicPr>
          <p:cNvPr id="34" name="Рисунок 33" descr="0_65ce4_3fc59d19_XLе.jpg"/>
          <p:cNvPicPr>
            <a:picLocks noChangeAspect="1"/>
          </p:cNvPicPr>
          <p:nvPr/>
        </p:nvPicPr>
        <p:blipFill>
          <a:blip r:embed="rId14" cstate="email"/>
          <a:stretch>
            <a:fillRect/>
          </a:stretch>
        </p:blipFill>
        <p:spPr>
          <a:xfrm>
            <a:off x="179512" y="2924944"/>
            <a:ext cx="2835913" cy="3665936"/>
          </a:xfrm>
          <a:prstGeom prst="roundRect">
            <a:avLst/>
          </a:prstGeom>
        </p:spPr>
      </p:pic>
      <p:sp>
        <p:nvSpPr>
          <p:cNvPr id="17" name="Прямоугольник 16"/>
          <p:cNvSpPr/>
          <p:nvPr/>
        </p:nvSpPr>
        <p:spPr>
          <a:xfrm>
            <a:off x="467544" y="3284984"/>
            <a:ext cx="2304257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200" dirty="0" smtClean="0">
                <a:latin typeface="Blackadder ITC" pitchFamily="82" charset="0"/>
              </a:rPr>
              <a:t>In the XVIII century the rivalry between Britain and France has increased. In 1763 </a:t>
            </a:r>
            <a:r>
              <a:rPr lang="en-US" sz="2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lackadder ITC" pitchFamily="82" charset="0"/>
              </a:rPr>
              <a:t>New France </a:t>
            </a:r>
            <a:r>
              <a:rPr lang="en-US" sz="2200" dirty="0" smtClean="0">
                <a:latin typeface="Blackadder ITC" pitchFamily="82" charset="0"/>
              </a:rPr>
              <a:t>became </a:t>
            </a:r>
            <a:r>
              <a:rPr lang="en-US" sz="2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lackadder ITC" pitchFamily="82" charset="0"/>
              </a:rPr>
              <a:t>the part of Britain </a:t>
            </a:r>
            <a:r>
              <a:rPr lang="en-US" sz="2200" dirty="0" smtClean="0">
                <a:latin typeface="Blackadder ITC" pitchFamily="82" charset="0"/>
              </a:rPr>
              <a:t>(because of </a:t>
            </a:r>
            <a:r>
              <a:rPr lang="en-US" sz="2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lackadder ITC" pitchFamily="82" charset="0"/>
              </a:rPr>
              <a:t>The Treaty of Paris</a:t>
            </a:r>
            <a:r>
              <a:rPr lang="en-US" sz="2200" dirty="0" smtClean="0">
                <a:latin typeface="Blackadder ITC" pitchFamily="82" charset="0"/>
              </a:rPr>
              <a:t>).</a:t>
            </a:r>
            <a:endParaRPr lang="ru-RU" sz="2200" dirty="0"/>
          </a:p>
        </p:txBody>
      </p:sp>
      <p:pic>
        <p:nvPicPr>
          <p:cNvPr id="15" name="Рисунок 14" descr="Ch1612.jpg"/>
          <p:cNvPicPr>
            <a:picLocks noChangeAspect="1"/>
          </p:cNvPicPr>
          <p:nvPr/>
        </p:nvPicPr>
        <p:blipFill>
          <a:blip r:embed="rId15" cstate="email"/>
          <a:stretch>
            <a:fillRect/>
          </a:stretch>
        </p:blipFill>
        <p:spPr>
          <a:xfrm rot="20896623">
            <a:off x="2916773" y="3915318"/>
            <a:ext cx="2128813" cy="1505320"/>
          </a:xfrm>
          <a:prstGeom prst="rect">
            <a:avLst/>
          </a:prstGeom>
        </p:spPr>
      </p:pic>
      <p:sp>
        <p:nvSpPr>
          <p:cNvPr id="31" name="Рамка 30"/>
          <p:cNvSpPr/>
          <p:nvPr/>
        </p:nvSpPr>
        <p:spPr>
          <a:xfrm rot="15583639">
            <a:off x="3102054" y="3422265"/>
            <a:ext cx="1801267" cy="2341633"/>
          </a:xfrm>
          <a:prstGeom prst="frame">
            <a:avLst/>
          </a:prstGeom>
          <a:blipFill>
            <a:blip r:embed="rId16" cstate="email">
              <a:duotone>
                <a:prstClr val="black"/>
                <a:schemeClr val="accent4">
                  <a:tint val="45000"/>
                  <a:satMod val="400000"/>
                </a:schemeClr>
              </a:duotone>
            </a:blip>
            <a:stretch>
              <a:fillRect/>
            </a:stretch>
          </a:blipFill>
          <a:ln w="15875" cap="rnd" cmpd="thickThin">
            <a:gradFill flip="none" rotWithShape="1">
              <a:gsLst>
                <a:gs pos="0">
                  <a:srgbClr val="000000"/>
                </a:gs>
                <a:gs pos="20000">
                  <a:srgbClr val="000040"/>
                </a:gs>
                <a:gs pos="50000">
                  <a:srgbClr val="400040"/>
                </a:gs>
                <a:gs pos="75000">
                  <a:srgbClr val="8F0040"/>
                </a:gs>
                <a:gs pos="89999">
                  <a:schemeClr val="bg1"/>
                </a:gs>
                <a:gs pos="100000">
                  <a:schemeClr val="tx2">
                    <a:lumMod val="40000"/>
                    <a:lumOff val="6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2195736" y="5934670"/>
            <a:ext cx="373531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Blackadder ITC" pitchFamily="82" charset="0"/>
              </a:rPr>
              <a:t>HISTORY</a:t>
            </a:r>
            <a:endParaRPr lang="ru-RU" sz="54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lumMod val="20000"/>
                  <a:lumOff val="80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</p:spTree>
  </p:cSld>
  <p:clrMapOvr>
    <a:masterClrMapping/>
  </p:clrMapOvr>
  <p:transition spd="med"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9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9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900" decel="100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37" presetClass="exit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" decel="100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9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7000"/>
                            </p:stCondLst>
                            <p:childTnLst>
                              <p:par>
                                <p:cTn id="51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9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9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000"/>
                            </p:stCondLst>
                            <p:childTnLst>
                              <p:par>
                                <p:cTn id="7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900" decel="100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2000"/>
                            </p:stCondLst>
                            <p:childTnLst>
                              <p:par>
                                <p:cTn id="90" presetID="37" presetClass="exit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" decel="100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900" decel="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6000"/>
                            </p:stCondLst>
                            <p:childTnLst>
                              <p:par>
                                <p:cTn id="103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900" decel="100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900" decel="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000"/>
                            </p:stCondLst>
                            <p:childTnLst>
                              <p:par>
                                <p:cTn id="12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10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900" decel="100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1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>
                                      <p:cBhvr override="childStyle">
                                        <p:cTn id="13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8" grpId="0" animBg="1"/>
      <p:bldP spid="20" grpId="0" animBg="1"/>
      <p:bldP spid="28" grpId="0" animBg="1"/>
      <p:bldP spid="31" grpId="0" animBg="1"/>
      <p:bldP spid="35" grpId="0"/>
      <p:bldP spid="35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l="-30000" r="-3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 descr="0_65cea_e0749e2_XLп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 rot="371472">
            <a:off x="5751154" y="2976669"/>
            <a:ext cx="3458166" cy="3783531"/>
          </a:xfrm>
          <a:prstGeom prst="round2DiagRect">
            <a:avLst>
              <a:gd name="adj1" fmla="val 16667"/>
              <a:gd name="adj2" fmla="val 0"/>
            </a:avLst>
          </a:prstGeom>
        </p:spPr>
      </p:pic>
      <p:pic>
        <p:nvPicPr>
          <p:cNvPr id="19" name="Рисунок 18" descr="0_65cea_e0749e2_XLп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 rot="21399015">
            <a:off x="-106763" y="3241047"/>
            <a:ext cx="3458166" cy="3783531"/>
          </a:xfrm>
          <a:prstGeom prst="round2DiagRect">
            <a:avLst>
              <a:gd name="adj1" fmla="val 16667"/>
              <a:gd name="adj2" fmla="val 0"/>
            </a:avLst>
          </a:prstGeom>
        </p:spPr>
      </p:pic>
      <p:pic>
        <p:nvPicPr>
          <p:cNvPr id="17" name="Рисунок 16" descr="0_65cea_e0749e2_XLп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 rot="21399015">
            <a:off x="1107683" y="97800"/>
            <a:ext cx="3458166" cy="3783531"/>
          </a:xfrm>
          <a:prstGeom prst="round2DiagRect">
            <a:avLst>
              <a:gd name="adj1" fmla="val 16667"/>
              <a:gd name="adj2" fmla="val 0"/>
            </a:avLst>
          </a:prstGeom>
        </p:spPr>
      </p:pic>
      <p:pic>
        <p:nvPicPr>
          <p:cNvPr id="3" name="Рисунок 13" descr="пячм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21165666">
            <a:off x="5488792" y="467584"/>
            <a:ext cx="3030077" cy="2270508"/>
          </a:xfrm>
          <a:prstGeom prst="rect">
            <a:avLst/>
          </a:prstGeom>
          <a:noFill/>
          <a:ln w="57150" cmpd="thickThin">
            <a:solidFill>
              <a:srgbClr val="3B2C24"/>
            </a:solidFill>
            <a:miter lim="800000"/>
            <a:headEnd/>
            <a:tailEnd/>
          </a:ln>
        </p:spPr>
      </p:pic>
      <p:grpSp>
        <p:nvGrpSpPr>
          <p:cNvPr id="6" name="Группа 27"/>
          <p:cNvGrpSpPr>
            <a:grpSpLocks/>
          </p:cNvGrpSpPr>
          <p:nvPr/>
        </p:nvGrpSpPr>
        <p:grpSpPr bwMode="auto">
          <a:xfrm>
            <a:off x="3286116" y="3071810"/>
            <a:ext cx="2268537" cy="2968625"/>
            <a:chOff x="6026667" y="3235233"/>
            <a:chExt cx="2328398" cy="3404561"/>
          </a:xfrm>
        </p:grpSpPr>
        <p:pic>
          <p:nvPicPr>
            <p:cNvPr id="7" name="Рисунок 19" descr="Gouverneur_General_Monck_1864.jpg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 rot="-318399">
              <a:off x="6026667" y="3235233"/>
              <a:ext cx="2328398" cy="34045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" name="Прямоугольник 7"/>
            <p:cNvSpPr/>
            <p:nvPr/>
          </p:nvSpPr>
          <p:spPr>
            <a:xfrm>
              <a:off x="6176571" y="3501044"/>
              <a:ext cx="1551179" cy="391433"/>
            </a:xfrm>
            <a:prstGeom prst="rect">
              <a:avLst/>
            </a:prstGeom>
            <a:ln>
              <a:noFill/>
            </a:ln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en-US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Century Gothic" pitchFamily="34" charset="0"/>
                </a:rPr>
                <a:t>Lord Monck </a:t>
              </a:r>
              <a:endParaRPr lang="ru-RU">
                <a:solidFill>
                  <a:schemeClr val="bg1"/>
                </a:solidFill>
                <a:latin typeface="Century Gothic" pitchFamily="34" charset="0"/>
              </a:endParaRPr>
            </a:p>
          </p:txBody>
        </p:sp>
      </p:grpSp>
      <p:sp>
        <p:nvSpPr>
          <p:cNvPr id="11" name="Прямоугольник 10"/>
          <p:cNvSpPr/>
          <p:nvPr/>
        </p:nvSpPr>
        <p:spPr>
          <a:xfrm>
            <a:off x="1643042" y="571480"/>
            <a:ext cx="235745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0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entury Gothic" pitchFamily="34" charset="0"/>
              </a:rPr>
              <a:t>1</a:t>
            </a:r>
            <a:r>
              <a:rPr lang="en-US" sz="2000" b="1" baseline="30000" dirty="0" err="1" smtClean="0">
                <a:effectLst>
                  <a:outerShdw blurRad="38100" dist="38100" dir="2700000" algn="tl">
                    <a:srgbClr val="C0C0C0"/>
                  </a:outerShdw>
                </a:effectLst>
                <a:latin typeface="Blackadder ITC" pitchFamily="82" charset="0"/>
              </a:rPr>
              <a:t>st</a:t>
            </a:r>
            <a:r>
              <a:rPr lang="en-US" sz="20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lackadder ITC" pitchFamily="82" charset="0"/>
              </a:rPr>
              <a:t> of July 1867 </a:t>
            </a:r>
            <a:r>
              <a:rPr lang="en-US" sz="2000" dirty="0" smtClean="0">
                <a:latin typeface="Blackadder ITC" pitchFamily="82" charset="0"/>
              </a:rPr>
              <a:t>Canada got the right to form its own government. The country was still the part of British Empire. Since that time Canada has been called </a:t>
            </a:r>
            <a:r>
              <a:rPr lang="en-US" sz="20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lackadder ITC" pitchFamily="82" charset="0"/>
              </a:rPr>
              <a:t>“Dominion of Canada”</a:t>
            </a:r>
            <a:r>
              <a:rPr lang="en-US" sz="2000" dirty="0" smtClean="0">
                <a:latin typeface="Blackadder ITC" pitchFamily="82" charset="0"/>
              </a:rPr>
              <a:t>.</a:t>
            </a:r>
            <a:endParaRPr lang="ru-RU" sz="2000" b="1" dirty="0">
              <a:latin typeface="Century Gothic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28596" y="4071942"/>
            <a:ext cx="242887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en-US" sz="24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lackadder ITC" pitchFamily="82" charset="0"/>
              </a:rPr>
              <a:t>Lord Monck </a:t>
            </a:r>
            <a:r>
              <a:rPr lang="en-US" sz="2400" dirty="0" smtClean="0">
                <a:solidFill>
                  <a:prstClr val="black"/>
                </a:solidFill>
                <a:latin typeface="Blackadder ITC" pitchFamily="82" charset="0"/>
              </a:rPr>
              <a:t>became the first Governor General of Canada. The first official Prime Minister was John A Macdonald.  </a:t>
            </a:r>
            <a:endParaRPr lang="ru-RU" sz="2400" dirty="0">
              <a:solidFill>
                <a:prstClr val="black"/>
              </a:solidFill>
              <a:latin typeface="Century Gothic" pitchFamily="34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714612" y="5934670"/>
            <a:ext cx="373531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Blackadder ITC" pitchFamily="82" charset="0"/>
              </a:rPr>
              <a:t>HISTORY</a:t>
            </a:r>
            <a:endParaRPr lang="ru-RU" sz="54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lumMod val="20000"/>
                  <a:lumOff val="80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20" name="Рамка 19"/>
          <p:cNvSpPr/>
          <p:nvPr/>
        </p:nvSpPr>
        <p:spPr>
          <a:xfrm rot="15712560">
            <a:off x="5621279" y="-273171"/>
            <a:ext cx="2668872" cy="3713159"/>
          </a:xfrm>
          <a:prstGeom prst="frame">
            <a:avLst>
              <a:gd name="adj1" fmla="val 12835"/>
            </a:avLst>
          </a:prstGeom>
          <a:blipFill>
            <a:blip r:embed="rId6" cstate="email">
              <a:duotone>
                <a:prstClr val="black"/>
                <a:schemeClr val="accent6">
                  <a:tint val="45000"/>
                  <a:satMod val="400000"/>
                </a:schemeClr>
              </a:duotone>
            </a:blip>
            <a:stretch>
              <a:fillRect/>
            </a:stretch>
          </a:blipFill>
          <a:ln w="15875" cap="rnd" cmpd="thickThin">
            <a:gradFill flip="none" rotWithShape="1">
              <a:gsLst>
                <a:gs pos="0">
                  <a:srgbClr val="000000"/>
                </a:gs>
                <a:gs pos="20000">
                  <a:srgbClr val="000040"/>
                </a:gs>
                <a:gs pos="50000">
                  <a:srgbClr val="400040"/>
                </a:gs>
                <a:gs pos="75000">
                  <a:srgbClr val="8F0040"/>
                </a:gs>
                <a:gs pos="89999">
                  <a:srgbClr val="F27300"/>
                </a:gs>
                <a:gs pos="100000">
                  <a:srgbClr val="FFBF00"/>
                </a:gs>
              </a:gsLst>
              <a:path path="circle">
                <a:fillToRect l="100000" t="100000"/>
              </a:path>
              <a:tileRect r="-100000" b="-10000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1" name="Рамка 20"/>
          <p:cNvSpPr/>
          <p:nvPr/>
        </p:nvSpPr>
        <p:spPr>
          <a:xfrm>
            <a:off x="3143240" y="2928934"/>
            <a:ext cx="2500331" cy="3071834"/>
          </a:xfrm>
          <a:prstGeom prst="frame">
            <a:avLst>
              <a:gd name="adj1" fmla="val 12835"/>
            </a:avLst>
          </a:prstGeom>
          <a:blipFill>
            <a:blip r:embed="rId6" cstate="email">
              <a:duotone>
                <a:prstClr val="black"/>
                <a:schemeClr val="accent6">
                  <a:tint val="45000"/>
                  <a:satMod val="400000"/>
                </a:schemeClr>
              </a:duotone>
            </a:blip>
            <a:stretch>
              <a:fillRect/>
            </a:stretch>
          </a:blipFill>
          <a:ln w="15875" cap="rnd" cmpd="thickThin">
            <a:gradFill flip="none" rotWithShape="1">
              <a:gsLst>
                <a:gs pos="0">
                  <a:srgbClr val="000000"/>
                </a:gs>
                <a:gs pos="20000">
                  <a:srgbClr val="000040"/>
                </a:gs>
                <a:gs pos="50000">
                  <a:srgbClr val="400040"/>
                </a:gs>
                <a:gs pos="75000">
                  <a:srgbClr val="8F0040"/>
                </a:gs>
                <a:gs pos="89999">
                  <a:srgbClr val="F27300"/>
                </a:gs>
                <a:gs pos="100000">
                  <a:srgbClr val="FFBF00"/>
                </a:gs>
              </a:gsLst>
              <a:path path="circle">
                <a:fillToRect l="100000" t="100000"/>
              </a:path>
              <a:tileRect r="-100000" b="-10000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 rot="494871">
            <a:off x="6357950" y="3786190"/>
            <a:ext cx="2214578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latin typeface="Blackadder ITC" pitchFamily="82" charset="0"/>
              </a:rPr>
              <a:t>Canada got the independence</a:t>
            </a:r>
          </a:p>
          <a:p>
            <a:r>
              <a:rPr lang="en-US" sz="3200" dirty="0" smtClean="0">
                <a:latin typeface="Blackadder ITC" pitchFamily="82" charset="0"/>
              </a:rPr>
              <a:t>in the XX century.</a:t>
            </a:r>
            <a:endParaRPr lang="ru-RU" sz="3200" dirty="0"/>
          </a:p>
        </p:txBody>
      </p:sp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>
                                      <p:cBhvr override="childStyle">
                                        <p:cTn id="1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9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9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900" decel="100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9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9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900" decel="100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900" decel="100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900" decel="1000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6" grpId="1"/>
      <p:bldP spid="20" grpId="0" animBg="1"/>
      <p:bldP spid="2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Содержимое 3" descr="650px-Political_map_of_Canada.pn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2786050" y="857232"/>
            <a:ext cx="6179936" cy="514353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82550" cap="rnd" cmpd="thickThin">
            <a:solidFill>
              <a:srgbClr val="292929"/>
            </a:solidFill>
            <a:prstDash val="lgDash"/>
            <a:miter lim="800000"/>
          </a:ln>
          <a:effectLst>
            <a:outerShdw blurRad="228600" dist="546100" dir="5400000" sx="90000" sy="90000" rotWithShape="0">
              <a:prstClr val="black">
                <a:alpha val="35000"/>
              </a:prstClr>
            </a:outerShdw>
            <a:reflection blurRad="6350" stA="50000" endA="300" endPos="38500" dist="508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 prst="relaxedInset"/>
            <a:contourClr>
              <a:srgbClr val="C0C0C0"/>
            </a:contourClr>
          </a:sp3d>
        </p:spPr>
      </p:pic>
      <p:sp>
        <p:nvSpPr>
          <p:cNvPr id="9" name="TextBox 8"/>
          <p:cNvSpPr txBox="1"/>
          <p:nvPr/>
        </p:nvSpPr>
        <p:spPr>
          <a:xfrm>
            <a:off x="6429388" y="1000108"/>
            <a:ext cx="1847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 smtClean="0"/>
          </a:p>
          <a:p>
            <a:endParaRPr lang="ru-RU" dirty="0"/>
          </a:p>
        </p:txBody>
      </p:sp>
      <p:sp>
        <p:nvSpPr>
          <p:cNvPr id="33" name="Содержимое 32"/>
          <p:cNvSpPr>
            <a:spLocks noGrp="1"/>
          </p:cNvSpPr>
          <p:nvPr>
            <p:ph sz="half" idx="2"/>
          </p:nvPr>
        </p:nvSpPr>
        <p:spPr>
          <a:xfrm>
            <a:off x="0" y="785794"/>
            <a:ext cx="2786082" cy="4071966"/>
          </a:xfrm>
          <a:solidFill>
            <a:schemeClr val="accent2">
              <a:lumMod val="60000"/>
              <a:lumOff val="40000"/>
              <a:alpha val="59000"/>
            </a:schemeClr>
          </a:solidFill>
          <a:effectLst>
            <a:softEdge rad="127000"/>
          </a:effectLst>
        </p:spPr>
        <p:txBody>
          <a:bodyPr>
            <a:noAutofit/>
          </a:bodyPr>
          <a:lstStyle/>
          <a:p>
            <a:pPr>
              <a:buClr>
                <a:schemeClr val="tx2">
                  <a:lumMod val="60000"/>
                  <a:lumOff val="40000"/>
                </a:schemeClr>
              </a:buClr>
            </a:pP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ootlight MT Light" pitchFamily="18" charset="0"/>
              </a:rPr>
              <a:t>Quebec</a:t>
            </a:r>
          </a:p>
          <a:p>
            <a:pPr>
              <a:buClr>
                <a:schemeClr val="tx2">
                  <a:lumMod val="60000"/>
                  <a:lumOff val="40000"/>
                </a:schemeClr>
              </a:buClr>
            </a:pP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ootlight MT Light" pitchFamily="18" charset="0"/>
              </a:rPr>
              <a:t>Ontario</a:t>
            </a:r>
          </a:p>
          <a:p>
            <a:pPr>
              <a:buClr>
                <a:schemeClr val="tx2">
                  <a:lumMod val="60000"/>
                  <a:lumOff val="40000"/>
                </a:schemeClr>
              </a:buClr>
            </a:pP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ootlight MT Light" pitchFamily="18" charset="0"/>
              </a:rPr>
              <a:t>British Columbia</a:t>
            </a:r>
          </a:p>
          <a:p>
            <a:pPr>
              <a:buClr>
                <a:schemeClr val="tx2">
                  <a:lumMod val="60000"/>
                  <a:lumOff val="40000"/>
                </a:schemeClr>
              </a:buClr>
            </a:pP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ootlight MT Light" pitchFamily="18" charset="0"/>
              </a:rPr>
              <a:t>Alberta</a:t>
            </a:r>
          </a:p>
          <a:p>
            <a:pPr>
              <a:buClr>
                <a:schemeClr val="tx2">
                  <a:lumMod val="60000"/>
                  <a:lumOff val="40000"/>
                </a:schemeClr>
              </a:buClr>
            </a:pP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ootlight MT Light" pitchFamily="18" charset="0"/>
              </a:rPr>
              <a:t>Saskatchewan</a:t>
            </a:r>
          </a:p>
          <a:p>
            <a:pPr>
              <a:buClr>
                <a:schemeClr val="tx2">
                  <a:lumMod val="60000"/>
                  <a:lumOff val="40000"/>
                </a:schemeClr>
              </a:buClr>
            </a:pP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ootlight MT Light" pitchFamily="18" charset="0"/>
              </a:rPr>
              <a:t>Manitoba</a:t>
            </a:r>
          </a:p>
          <a:p>
            <a:pPr>
              <a:buClr>
                <a:schemeClr val="tx2">
                  <a:lumMod val="60000"/>
                  <a:lumOff val="40000"/>
                </a:schemeClr>
              </a:buClr>
            </a:pP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ootlight MT Light" pitchFamily="18" charset="0"/>
              </a:rPr>
              <a:t>Newfoundland and Labrador</a:t>
            </a:r>
            <a:endParaRPr lang="ru-RU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Clr>
                <a:schemeClr val="tx2">
                  <a:lumMod val="60000"/>
                  <a:lumOff val="40000"/>
                </a:schemeClr>
              </a:buClr>
            </a:pP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ootlight MT Light" pitchFamily="18" charset="0"/>
              </a:rPr>
              <a:t>New Brunswick</a:t>
            </a:r>
          </a:p>
          <a:p>
            <a:pPr>
              <a:buClr>
                <a:schemeClr val="tx2">
                  <a:lumMod val="60000"/>
                  <a:lumOff val="40000"/>
                </a:schemeClr>
              </a:buClr>
            </a:pP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ootlight MT Light" pitchFamily="18" charset="0"/>
              </a:rPr>
              <a:t>Nova Scotia</a:t>
            </a:r>
          </a:p>
          <a:p>
            <a:pPr>
              <a:buClr>
                <a:schemeClr val="tx2">
                  <a:lumMod val="60000"/>
                  <a:lumOff val="40000"/>
                </a:schemeClr>
              </a:buClr>
            </a:pP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ootlight MT Light" pitchFamily="18" charset="0"/>
              </a:rPr>
              <a:t>Prince Edward Island</a:t>
            </a:r>
          </a:p>
        </p:txBody>
      </p:sp>
      <p:sp>
        <p:nvSpPr>
          <p:cNvPr id="39" name="Содержимое 38"/>
          <p:cNvSpPr>
            <a:spLocks noGrp="1"/>
          </p:cNvSpPr>
          <p:nvPr>
            <p:ph sz="quarter" idx="4"/>
          </p:nvPr>
        </p:nvSpPr>
        <p:spPr>
          <a:xfrm>
            <a:off x="0" y="5715016"/>
            <a:ext cx="2786082" cy="928718"/>
          </a:xfrm>
          <a:solidFill>
            <a:schemeClr val="accent1">
              <a:lumMod val="60000"/>
              <a:lumOff val="40000"/>
              <a:alpha val="59000"/>
            </a:schemeClr>
          </a:solidFill>
          <a:effectLst>
            <a:softEdge rad="127000"/>
          </a:effectLst>
        </p:spPr>
        <p:txBody>
          <a:bodyPr>
            <a:normAutofit fontScale="25000" lnSpcReduction="20000"/>
          </a:bodyPr>
          <a:lstStyle/>
          <a:p>
            <a:pPr>
              <a:buClr>
                <a:srgbClr val="FF0000"/>
              </a:buClr>
            </a:pPr>
            <a:r>
              <a:rPr lang="en-US" sz="8000" dirty="0" smtClean="0">
                <a:latin typeface="Footlight MT Light" pitchFamily="18" charset="0"/>
              </a:rPr>
              <a:t>Nunavut</a:t>
            </a:r>
          </a:p>
          <a:p>
            <a:pPr>
              <a:buClr>
                <a:srgbClr val="FF0000"/>
              </a:buClr>
            </a:pPr>
            <a:r>
              <a:rPr lang="en-US" sz="8000" dirty="0" smtClean="0">
                <a:latin typeface="Footlight MT Light" pitchFamily="18" charset="0"/>
              </a:rPr>
              <a:t>Northwest Territories</a:t>
            </a:r>
          </a:p>
          <a:p>
            <a:pPr>
              <a:buClr>
                <a:srgbClr val="FF0000"/>
              </a:buClr>
            </a:pPr>
            <a:r>
              <a:rPr lang="en-US" sz="8000" dirty="0" smtClean="0">
                <a:latin typeface="Footlight MT Light" pitchFamily="18" charset="0"/>
              </a:rPr>
              <a:t>Yukon</a:t>
            </a:r>
          </a:p>
          <a:p>
            <a:endParaRPr lang="ru-RU" dirty="0"/>
          </a:p>
        </p:txBody>
      </p:sp>
      <p:sp>
        <p:nvSpPr>
          <p:cNvPr id="40" name="Прямоугольник 39"/>
          <p:cNvSpPr/>
          <p:nvPr/>
        </p:nvSpPr>
        <p:spPr>
          <a:xfrm>
            <a:off x="214282" y="142852"/>
            <a:ext cx="2516587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extrusionH="57150" contourW="25400" prstMaterial="matte">
              <a:bevelT w="25400" h="55880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Footlight MT Light" pitchFamily="18" charset="0"/>
              </a:rPr>
              <a:t>Provinces: </a:t>
            </a:r>
            <a:endParaRPr lang="ru-RU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142844" y="4929198"/>
            <a:ext cx="335758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n-US" sz="4000" b="1" spc="50" dirty="0" smtClean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Footlight MT Light" pitchFamily="18" charset="0"/>
              </a:rPr>
              <a:t>Territories</a:t>
            </a:r>
            <a:r>
              <a:rPr lang="ru-RU" sz="4000" b="1" spc="50" dirty="0" smtClean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Footlight MT Light" pitchFamily="18" charset="0"/>
              </a:rPr>
              <a:t>:</a:t>
            </a:r>
            <a:endParaRPr lang="en-US" sz="4000" b="1" spc="50" dirty="0" smtClean="0">
              <a:ln w="11430"/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Footlight MT Light" pitchFamily="18" charset="0"/>
            </a:endParaRPr>
          </a:p>
        </p:txBody>
      </p:sp>
      <p:sp>
        <p:nvSpPr>
          <p:cNvPr id="44" name="Овал 43">
            <a:hlinkClick r:id="" action="ppaction://noaction"/>
          </p:cNvPr>
          <p:cNvSpPr/>
          <p:nvPr/>
        </p:nvSpPr>
        <p:spPr>
          <a:xfrm>
            <a:off x="4143372" y="2714620"/>
            <a:ext cx="142876" cy="142876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5" name="Овал 44">
            <a:hlinkClick r:id="" action="ppaction://noaction"/>
          </p:cNvPr>
          <p:cNvSpPr/>
          <p:nvPr/>
        </p:nvSpPr>
        <p:spPr>
          <a:xfrm>
            <a:off x="3357554" y="2428868"/>
            <a:ext cx="142876" cy="142876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6" name="Овал 45">
            <a:hlinkClick r:id="rId4" action="ppaction://hlinksldjump"/>
          </p:cNvPr>
          <p:cNvSpPr/>
          <p:nvPr/>
        </p:nvSpPr>
        <p:spPr>
          <a:xfrm>
            <a:off x="3500430" y="4071942"/>
            <a:ext cx="142876" cy="14287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7" name="Овал 46">
            <a:hlinkClick r:id="rId5" action="ppaction://hlinksldjump"/>
          </p:cNvPr>
          <p:cNvSpPr/>
          <p:nvPr/>
        </p:nvSpPr>
        <p:spPr>
          <a:xfrm>
            <a:off x="4071934" y="4572008"/>
            <a:ext cx="142876" cy="14287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8" name="Овал 47"/>
          <p:cNvSpPr/>
          <p:nvPr/>
        </p:nvSpPr>
        <p:spPr>
          <a:xfrm>
            <a:off x="4786314" y="4643446"/>
            <a:ext cx="142876" cy="14287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9" name="Овал 48"/>
          <p:cNvSpPr/>
          <p:nvPr/>
        </p:nvSpPr>
        <p:spPr>
          <a:xfrm>
            <a:off x="5357818" y="4500570"/>
            <a:ext cx="142876" cy="14287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0" name="Овал 49">
            <a:hlinkClick r:id="" action="ppaction://noaction"/>
          </p:cNvPr>
          <p:cNvSpPr/>
          <p:nvPr/>
        </p:nvSpPr>
        <p:spPr>
          <a:xfrm flipH="1" flipV="1">
            <a:off x="5357818" y="3286124"/>
            <a:ext cx="142876" cy="142876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1" name="Овал 50">
            <a:hlinkClick r:id="rId4" action="ppaction://hlinksldjump"/>
          </p:cNvPr>
          <p:cNvSpPr/>
          <p:nvPr/>
        </p:nvSpPr>
        <p:spPr>
          <a:xfrm>
            <a:off x="6072198" y="4572008"/>
            <a:ext cx="142876" cy="14287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2" name="Овал 51">
            <a:hlinkClick r:id="rId6" action="ppaction://hlinksldjump"/>
          </p:cNvPr>
          <p:cNvSpPr/>
          <p:nvPr/>
        </p:nvSpPr>
        <p:spPr>
          <a:xfrm flipH="1" flipV="1">
            <a:off x="7072330" y="4643446"/>
            <a:ext cx="142876" cy="14287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3" name="Овал 52"/>
          <p:cNvSpPr/>
          <p:nvPr/>
        </p:nvSpPr>
        <p:spPr>
          <a:xfrm>
            <a:off x="7643834" y="3857628"/>
            <a:ext cx="142876" cy="14287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4" name="Овал 53"/>
          <p:cNvSpPr/>
          <p:nvPr/>
        </p:nvSpPr>
        <p:spPr>
          <a:xfrm>
            <a:off x="7929586" y="4714884"/>
            <a:ext cx="142876" cy="14287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5" name="Овал 54"/>
          <p:cNvSpPr/>
          <p:nvPr/>
        </p:nvSpPr>
        <p:spPr>
          <a:xfrm>
            <a:off x="8001024" y="5072074"/>
            <a:ext cx="142876" cy="14287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6" name="Овал 55">
            <a:hlinkClick r:id="" action="ppaction://noaction"/>
          </p:cNvPr>
          <p:cNvSpPr/>
          <p:nvPr/>
        </p:nvSpPr>
        <p:spPr>
          <a:xfrm>
            <a:off x="7643834" y="4786322"/>
            <a:ext cx="142876" cy="14287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1" name="Прямоугольник 20"/>
          <p:cNvSpPr/>
          <p:nvPr/>
        </p:nvSpPr>
        <p:spPr>
          <a:xfrm rot="3853026" flipH="1" flipV="1">
            <a:off x="3485854" y="103529"/>
            <a:ext cx="2286016" cy="3782199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Circle">
              <a:avLst>
                <a:gd name="adj" fmla="val 17929631"/>
              </a:avLst>
            </a:prstTxWarp>
            <a:spAutoFit/>
          </a:bodyPr>
          <a:lstStyle/>
          <a:p>
            <a:pPr algn="ctr"/>
            <a:r>
              <a:rPr lang="en-US" sz="9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3">
                      <a:lumMod val="20000"/>
                      <a:lumOff val="80000"/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Freestyle Script" pitchFamily="66" charset="0"/>
              </a:rPr>
              <a:t>Canada</a:t>
            </a:r>
            <a:endParaRPr lang="ru-RU" sz="96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glow rad="101600">
                  <a:schemeClr val="accent3">
                    <a:lumMod val="20000"/>
                    <a:lumOff val="80000"/>
                    <a:alpha val="6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 spd="med"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0" dur="80"/>
                                        <p:tgtEl>
                                          <p:spTgt spid="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1" dur="80"/>
                                        <p:tgtEl>
                                          <p:spTgt spid="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80"/>
                                        <p:tgtEl>
                                          <p:spTgt spid="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1" dur="80"/>
                                        <p:tgtEl>
                                          <p:spTgt spid="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2" dur="80"/>
                                        <p:tgtEl>
                                          <p:spTgt spid="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80"/>
                                        <p:tgtEl>
                                          <p:spTgt spid="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00"/>
                            </p:stCondLst>
                            <p:childTnLst>
                              <p:par>
                                <p:cTn id="50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2" dur="80"/>
                                        <p:tgtEl>
                                          <p:spTgt spid="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3" dur="80"/>
                                        <p:tgtEl>
                                          <p:spTgt spid="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80"/>
                                        <p:tgtEl>
                                          <p:spTgt spid="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500"/>
                            </p:stCondLst>
                            <p:childTnLst>
                              <p:par>
                                <p:cTn id="61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3" dur="80"/>
                                        <p:tgtEl>
                                          <p:spTgt spid="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4" dur="80"/>
                                        <p:tgtEl>
                                          <p:spTgt spid="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5" dur="80"/>
                                        <p:tgtEl>
                                          <p:spTgt spid="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500"/>
                            </p:stCondLst>
                            <p:childTnLst>
                              <p:par>
                                <p:cTn id="72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4" dur="80"/>
                                        <p:tgtEl>
                                          <p:spTgt spid="3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5" dur="80"/>
                                        <p:tgtEl>
                                          <p:spTgt spid="3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6" dur="80"/>
                                        <p:tgtEl>
                                          <p:spTgt spid="3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6500"/>
                            </p:stCondLst>
                            <p:childTnLst>
                              <p:par>
                                <p:cTn id="83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85" dur="80"/>
                                        <p:tgtEl>
                                          <p:spTgt spid="3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6" dur="80"/>
                                        <p:tgtEl>
                                          <p:spTgt spid="3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7" dur="80"/>
                                        <p:tgtEl>
                                          <p:spTgt spid="3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7500"/>
                            </p:stCondLst>
                            <p:childTnLst>
                              <p:par>
                                <p:cTn id="94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96" dur="80"/>
                                        <p:tgtEl>
                                          <p:spTgt spid="3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97" dur="80"/>
                                        <p:tgtEl>
                                          <p:spTgt spid="3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8" dur="80"/>
                                        <p:tgtEl>
                                          <p:spTgt spid="3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8500"/>
                            </p:stCondLst>
                            <p:childTnLst>
                              <p:par>
                                <p:cTn id="105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07" dur="80"/>
                                        <p:tgtEl>
                                          <p:spTgt spid="3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08" dur="80"/>
                                        <p:tgtEl>
                                          <p:spTgt spid="3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9" dur="80"/>
                                        <p:tgtEl>
                                          <p:spTgt spid="3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9500"/>
                            </p:stCondLst>
                            <p:childTnLst>
                              <p:par>
                                <p:cTn id="116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8" dur="80"/>
                                        <p:tgtEl>
                                          <p:spTgt spid="3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19" dur="80"/>
                                        <p:tgtEl>
                                          <p:spTgt spid="3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0" dur="80"/>
                                        <p:tgtEl>
                                          <p:spTgt spid="3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5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500"/>
                            </p:stCondLst>
                            <p:childTnLst>
                              <p:par>
                                <p:cTn id="1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10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9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500"/>
                            </p:stCondLst>
                            <p:childTnLst>
                              <p:par>
                                <p:cTn id="1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1000"/>
                                        <p:tgtEl>
                                          <p:spTgt spid="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8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2500"/>
                            </p:stCondLst>
                            <p:childTnLst>
                              <p:par>
                                <p:cTn id="15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1000"/>
                                        <p:tgtEl>
                                          <p:spTgt spid="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 descr="800px-Montreal_by_night.jpg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142844" y="142852"/>
            <a:ext cx="8786842" cy="28575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 descr="800px-Montreal_Twilight_Panorama_2006.jpg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>
          <a:xfrm>
            <a:off x="142844" y="142852"/>
            <a:ext cx="8786842" cy="28820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2" name="Рисунок 21" descr="800px-Le_château_Frontenac_Vieux-Québec,_ville_de_Québec,_Québec.jpg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190471" y="3071810"/>
            <a:ext cx="4786345" cy="35719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" name="Прямоугольник 11"/>
          <p:cNvSpPr/>
          <p:nvPr/>
        </p:nvSpPr>
        <p:spPr>
          <a:xfrm>
            <a:off x="142844" y="0"/>
            <a:ext cx="35719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Times New Roman" pitchFamily="18" charset="0"/>
              </a:rPr>
              <a:t>Largest city - Montreal</a:t>
            </a:r>
            <a:endParaRPr lang="ru-RU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  <a:cs typeface="Times New Roman" pitchFamily="18" charset="0"/>
            </a:endParaRPr>
          </a:p>
        </p:txBody>
      </p:sp>
      <p:pic>
        <p:nvPicPr>
          <p:cNvPr id="16" name="Рисунок 15" descr="706px-Québec,_Canada.svg.png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4929190" y="3078684"/>
            <a:ext cx="4000528" cy="35650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929190" y="3429000"/>
            <a:ext cx="4786346" cy="1428760"/>
          </a:xfrm>
        </p:spPr>
        <p:txBody>
          <a:bodyPr>
            <a:normAutofit/>
          </a:bodyPr>
          <a:lstStyle/>
          <a:p>
            <a:pPr>
              <a:lnSpc>
                <a:spcPts val="3500"/>
              </a:lnSpc>
              <a:spcBef>
                <a:spcPts val="1"/>
              </a:spcBef>
              <a:buNone/>
            </a:pPr>
            <a:r>
              <a:rPr lang="en-US" sz="39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DaunPenh" pitchFamily="2" charset="0"/>
              </a:rPr>
              <a:t>Area</a:t>
            </a:r>
            <a:r>
              <a:rPr lang="ru-RU" sz="39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DaunPenh" pitchFamily="2" charset="0"/>
              </a:rPr>
              <a:t> - 1</a:t>
            </a:r>
            <a:r>
              <a:rPr lang="en-US" sz="39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DaunPenh" pitchFamily="2" charset="0"/>
              </a:rPr>
              <a:t>,542,056 km</a:t>
            </a:r>
            <a:r>
              <a:rPr lang="en-US" sz="3900" baseline="30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DaunPenh" pitchFamily="2" charset="0"/>
              </a:rPr>
              <a:t>2</a:t>
            </a:r>
          </a:p>
          <a:p>
            <a:pPr>
              <a:lnSpc>
                <a:spcPts val="3500"/>
              </a:lnSpc>
              <a:spcBef>
                <a:spcPts val="1"/>
              </a:spcBef>
              <a:buNone/>
            </a:pPr>
            <a:r>
              <a:rPr lang="en-US" sz="39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DaunPenh" pitchFamily="2" charset="0"/>
              </a:rPr>
              <a:t>Language - French</a:t>
            </a:r>
            <a:endParaRPr lang="ru-RU" sz="39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  <a:cs typeface="DaunPenh" pitchFamily="2" charset="0"/>
            </a:endParaRPr>
          </a:p>
          <a:p>
            <a:pPr>
              <a:buNone/>
            </a:pPr>
            <a:endParaRPr lang="ru-RU" dirty="0"/>
          </a:p>
        </p:txBody>
      </p:sp>
      <p:pic>
        <p:nvPicPr>
          <p:cNvPr id="21" name="Рисунок 20" descr="Simons-FontaineTourny2.jpg"/>
          <p:cNvPicPr>
            <a:picLocks noChangeAspect="1"/>
          </p:cNvPicPr>
          <p:nvPr/>
        </p:nvPicPr>
        <p:blipFill>
          <a:blip r:embed="rId8" cstate="email"/>
          <a:stretch>
            <a:fillRect/>
          </a:stretch>
        </p:blipFill>
        <p:spPr>
          <a:xfrm>
            <a:off x="190470" y="3071810"/>
            <a:ext cx="4786346" cy="35719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" name="Рисунок 19" descr="kvebec_canada.jpg"/>
          <p:cNvPicPr>
            <a:picLocks noChangeAspect="1"/>
          </p:cNvPicPr>
          <p:nvPr/>
        </p:nvPicPr>
        <p:blipFill>
          <a:blip r:embed="rId9" cstate="email"/>
          <a:stretch>
            <a:fillRect/>
          </a:stretch>
        </p:blipFill>
        <p:spPr>
          <a:xfrm>
            <a:off x="214282" y="3071810"/>
            <a:ext cx="4762534" cy="35719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5" name="Прямоугольник 14"/>
          <p:cNvSpPr/>
          <p:nvPr/>
        </p:nvSpPr>
        <p:spPr>
          <a:xfrm>
            <a:off x="285720" y="3071810"/>
            <a:ext cx="427392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DaunPenh" pitchFamily="2" charset="0"/>
              </a:rPr>
              <a:t>Capital  - Quebec City </a:t>
            </a:r>
            <a:endParaRPr lang="ru-RU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  <a:cs typeface="DaunPenh" pitchFamily="2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6429388" y="142852"/>
            <a:ext cx="242726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Footlight MT Light" pitchFamily="18" charset="0"/>
              </a:rPr>
              <a:t>Quebec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7" presetClass="entr" presetSubtype="0" fill="hold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6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7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250"/>
                            </p:stCondLst>
                            <p:childTnLst>
                              <p:par>
                                <p:cTn id="20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2" dur="8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3" dur="8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8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89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7" presetClass="entr" presetSubtype="0" fill="hold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1" dur="8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2" dur="8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8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15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7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0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1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490"/>
                            </p:stCondLst>
                            <p:childTnLst>
                              <p:par>
                                <p:cTn id="4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490"/>
                            </p:stCondLst>
                            <p:childTnLst>
                              <p:par>
                                <p:cTn id="48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7490"/>
                            </p:stCondLst>
                            <p:childTnLst>
                              <p:par>
                                <p:cTn id="52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600px-Blue_Flag,_Ottawa.jp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5429256" y="129863"/>
            <a:ext cx="3286148" cy="38836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800px-Harfang_sur_neige.jpg"/>
          <p:cNvPicPr>
            <a:picLocks noChangeAspect="1"/>
          </p:cNvPicPr>
          <p:nvPr/>
        </p:nvPicPr>
        <p:blipFill>
          <a:blip r:embed="rId4" cstate="email">
            <a:lum contrast="10000"/>
          </a:blip>
          <a:srcRect/>
          <a:stretch>
            <a:fillRect/>
          </a:stretch>
        </p:blipFill>
        <p:spPr>
          <a:xfrm>
            <a:off x="6205724" y="3571876"/>
            <a:ext cx="2938276" cy="31432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800px-White_Admiral.jpg"/>
          <p:cNvPicPr>
            <a:picLocks noChangeAspect="1"/>
          </p:cNvPicPr>
          <p:nvPr/>
        </p:nvPicPr>
        <p:blipFill>
          <a:blip r:embed="rId5" cstate="email">
            <a:lum contrast="10000"/>
          </a:blip>
          <a:stretch>
            <a:fillRect/>
          </a:stretch>
        </p:blipFill>
        <p:spPr>
          <a:xfrm>
            <a:off x="3357554" y="3071810"/>
            <a:ext cx="3071802" cy="23038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Прямоугольник 9"/>
          <p:cNvSpPr/>
          <p:nvPr/>
        </p:nvSpPr>
        <p:spPr>
          <a:xfrm>
            <a:off x="6072198" y="3071810"/>
            <a:ext cx="238879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DaunPenh" pitchFamily="2" charset="0"/>
              </a:rPr>
              <a:t>Iris versicolor</a:t>
            </a:r>
            <a:endParaRPr lang="ru-RU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  <a:cs typeface="DaunPenh" pitchFamily="2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572264" y="3571876"/>
            <a:ext cx="180530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DaunPenh" pitchFamily="2" charset="0"/>
              </a:rPr>
              <a:t>Snowy owl</a:t>
            </a:r>
            <a:endParaRPr lang="ru-RU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  <a:cs typeface="DaunPenh" pitchFamily="2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357554" y="4714884"/>
            <a:ext cx="291938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DaunPenh" pitchFamily="2" charset="0"/>
              </a:rPr>
              <a:t>White Admiral</a:t>
            </a:r>
            <a:endParaRPr lang="ru-RU" sz="4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  <a:cs typeface="DaunPenh" pitchFamily="2" charset="0"/>
            </a:endParaRPr>
          </a:p>
        </p:txBody>
      </p:sp>
      <p:pic>
        <p:nvPicPr>
          <p:cNvPr id="14" name="Рисунок 13" descr="600px-Flag_of_Quebec.svg.png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857224" y="285728"/>
            <a:ext cx="3929090" cy="26193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Рисунок 14" descr="471px-Coat_of_arms_of_Québec.svg.png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571472" y="3000372"/>
            <a:ext cx="2808621" cy="3571899"/>
          </a:xfrm>
          <a:prstGeom prst="rect">
            <a:avLst/>
          </a:prstGeom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</p:pic>
      <p:sp>
        <p:nvSpPr>
          <p:cNvPr id="21" name="TextBox 20"/>
          <p:cNvSpPr txBox="1"/>
          <p:nvPr/>
        </p:nvSpPr>
        <p:spPr>
          <a:xfrm>
            <a:off x="-1452" y="142852"/>
            <a:ext cx="9145452" cy="11387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300" b="1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glow rad="101600">
                    <a:schemeClr val="bg1">
                      <a:lumMod val="95000"/>
                      <a:alpha val="60000"/>
                    </a:schemeClr>
                  </a:glow>
                </a:effectLst>
                <a:latin typeface="Monotype Corsiva" pitchFamily="66" charset="0"/>
                <a:cs typeface="DaunPenh" pitchFamily="2" charset="0"/>
              </a:rPr>
              <a:t>Michel's falls on Ashuapmushuan River in Saint-Félicien, </a:t>
            </a:r>
            <a:endParaRPr lang="ru-RU" sz="3300" b="1" dirty="0" smtClean="0">
              <a:solidFill>
                <a:schemeClr val="tx1">
                  <a:lumMod val="85000"/>
                  <a:lumOff val="15000"/>
                </a:schemeClr>
              </a:solidFill>
              <a:effectLst>
                <a:glow rad="101600">
                  <a:schemeClr val="bg1">
                    <a:lumMod val="95000"/>
                    <a:alpha val="60000"/>
                  </a:schemeClr>
                </a:glow>
              </a:effectLst>
              <a:latin typeface="Monotype Corsiva" pitchFamily="66" charset="0"/>
              <a:cs typeface="DaunPenh" pitchFamily="2" charset="0"/>
            </a:endParaRPr>
          </a:p>
          <a:p>
            <a:pPr algn="ctr"/>
            <a:r>
              <a:rPr lang="en-US" sz="3300" b="1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glow rad="101600">
                    <a:schemeClr val="bg1">
                      <a:lumMod val="95000"/>
                      <a:alpha val="60000"/>
                    </a:schemeClr>
                  </a:glow>
                </a:effectLst>
                <a:latin typeface="Monotype Corsiva" pitchFamily="66" charset="0"/>
                <a:cs typeface="DaunPenh" pitchFamily="2" charset="0"/>
              </a:rPr>
              <a:t>Saguenay–Lac-Saint-Jean</a:t>
            </a:r>
            <a:r>
              <a:rPr lang="en-US" sz="3300" b="1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glow rad="101600">
                    <a:schemeClr val="bg1">
                      <a:lumMod val="95000"/>
                      <a:alpha val="60000"/>
                    </a:schemeClr>
                  </a:glow>
                </a:effectLst>
                <a:latin typeface="Monotype Corsiva" pitchFamily="66" charset="0"/>
              </a:rPr>
              <a:t>.</a:t>
            </a:r>
            <a:endParaRPr lang="ru-RU" sz="3300" b="1" dirty="0">
              <a:solidFill>
                <a:schemeClr val="tx1">
                  <a:lumMod val="85000"/>
                  <a:lumOff val="15000"/>
                </a:schemeClr>
              </a:solidFill>
              <a:effectLst>
                <a:glow rad="101600">
                  <a:schemeClr val="bg1">
                    <a:lumMod val="95000"/>
                    <a:alpha val="60000"/>
                  </a:schemeClr>
                </a:glow>
              </a:effectLst>
              <a:latin typeface="Monotype Corsiva" pitchFamily="66" charset="0"/>
            </a:endParaRPr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40"/>
                            </p:stCondLst>
                            <p:childTnLst>
                              <p:par>
                                <p:cTn id="11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40"/>
                            </p:stCondLst>
                            <p:childTnLst>
                              <p:par>
                                <p:cTn id="17" presetID="22" presetClass="exit" presetSubtype="4" fill="hold" nodeType="afterEffect">
                                  <p:stCondLst>
                                    <p:cond delay="1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wipe(down)">
                                      <p:cBhvr>
                                        <p:cTn id="18" dur="2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540"/>
                            </p:stCondLst>
                            <p:childTnLst>
                              <p:par>
                                <p:cTn id="21" presetID="22" presetClass="exit" presetSubtype="4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wipe(down)">
                                      <p:cBhvr>
                                        <p:cTn id="22" dur="2000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854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54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4" dur="8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5" dur="8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8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2540"/>
                            </p:stCondLst>
                            <p:childTnLst>
                              <p:par>
                                <p:cTn id="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3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4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4540"/>
                            </p:stCondLst>
                            <p:childTnLst>
                              <p:par>
                                <p:cTn id="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2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3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6540"/>
                            </p:stCondLst>
                            <p:childTnLst>
                              <p:par>
                                <p:cTn id="5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l="-14000" r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800px-Skyline_of_Toronto_viewed_from_Harbour.jp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142844" y="214290"/>
            <a:ext cx="6055616" cy="32147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6429388" y="142852"/>
            <a:ext cx="242694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Footlight MT Light" pitchFamily="18" charset="0"/>
              </a:rPr>
              <a:t>Ontario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4" name="Рисунок 3" descr="706px-Ontario,_Canada.svg.pn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285720" y="3524395"/>
            <a:ext cx="3929090" cy="33336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285720" y="3643314"/>
            <a:ext cx="4043362" cy="192882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3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DaunPenh" pitchFamily="2" charset="0"/>
              </a:rPr>
              <a:t>Area</a:t>
            </a:r>
            <a:r>
              <a:rPr lang="ru-RU" sz="3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DaunPenh" pitchFamily="2" charset="0"/>
              </a:rPr>
              <a:t> - </a:t>
            </a:r>
            <a:r>
              <a:rPr lang="en-US" sz="3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DaunPenh" pitchFamily="2" charset="0"/>
              </a:rPr>
              <a:t>1,076,395 km</a:t>
            </a:r>
            <a:r>
              <a:rPr lang="en-US" sz="3400" baseline="30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DaunPenh" pitchFamily="2" charset="0"/>
              </a:rPr>
              <a:t>2</a:t>
            </a:r>
            <a:endParaRPr lang="ru-RU" sz="3400" baseline="30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  <a:cs typeface="DaunPenh" pitchFamily="2" charset="0"/>
            </a:endParaRPr>
          </a:p>
          <a:p>
            <a:pPr>
              <a:spcBef>
                <a:spcPts val="10"/>
              </a:spcBef>
              <a:buNone/>
            </a:pPr>
            <a:r>
              <a:rPr lang="en-US" sz="3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DaunPenh" pitchFamily="2" charset="0"/>
              </a:rPr>
              <a:t>Language - English</a:t>
            </a:r>
            <a:endParaRPr lang="ru-RU" sz="3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  <a:cs typeface="DaunPenh" pitchFamily="2" charset="0"/>
            </a:endParaRPr>
          </a:p>
        </p:txBody>
      </p:sp>
      <p:pic>
        <p:nvPicPr>
          <p:cNvPr id="13" name="Рисунок 12" descr="9c570ff070832b41d3c6e912651_88959_p0.jp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5642044" y="1071546"/>
            <a:ext cx="3501956" cy="23184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Рисунок 13" descr="197601.jpg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3643306" y="2786058"/>
            <a:ext cx="3238522" cy="24288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 descr="1.jpg"/>
          <p:cNvPicPr>
            <a:picLocks noChangeAspect="1"/>
          </p:cNvPicPr>
          <p:nvPr/>
        </p:nvPicPr>
        <p:blipFill>
          <a:blip r:embed="rId7" cstate="email"/>
          <a:srcRect/>
          <a:stretch>
            <a:fillRect/>
          </a:stretch>
        </p:blipFill>
        <p:spPr>
          <a:xfrm>
            <a:off x="5641323" y="4571984"/>
            <a:ext cx="3502677" cy="22860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5" name="TextBox 14"/>
          <p:cNvSpPr txBox="1"/>
          <p:nvPr/>
        </p:nvSpPr>
        <p:spPr>
          <a:xfrm>
            <a:off x="2643174" y="428604"/>
            <a:ext cx="342273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DaunPenh" pitchFamily="2" charset="0"/>
              </a:rPr>
              <a:t>Capital – Toronto</a:t>
            </a:r>
            <a:endParaRPr lang="ru-RU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  <a:cs typeface="DaunPenh" pitchFamily="2" charset="0"/>
            </a:endParaRPr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3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300"/>
                            </p:stCondLst>
                            <p:childTnLst>
                              <p:par>
                                <p:cTn id="21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3" dur="8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4" dur="8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8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98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98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7980"/>
                            </p:stCondLst>
                            <p:childTnLst>
                              <p:par>
                                <p:cTn id="3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7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8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862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62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l="-12000" r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Содержимое 7" descr="Coat_of_Arms_of_Ontario.png"/>
          <p:cNvPicPr>
            <a:picLocks noGrp="1" noChangeAspect="1"/>
          </p:cNvPicPr>
          <p:nvPr>
            <p:ph sz="quarter" idx="4"/>
          </p:nvPr>
        </p:nvPicPr>
        <p:blipFill>
          <a:blip r:embed="rId3" cstate="email"/>
          <a:stretch>
            <a:fillRect/>
          </a:stretch>
        </p:blipFill>
        <p:spPr>
          <a:xfrm>
            <a:off x="428596" y="3071810"/>
            <a:ext cx="3857652" cy="3529496"/>
          </a:xfrm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0" name="Содержимое 6" descr="800px-Flag_of_Ontario.svg.png"/>
          <p:cNvPicPr>
            <a:picLocks noGrp="1" noChangeAspect="1"/>
          </p:cNvPicPr>
          <p:nvPr>
            <p:ph sz="half" idx="2"/>
          </p:nvPr>
        </p:nvPicPr>
        <p:blipFill>
          <a:blip r:embed="rId4" cstate="email"/>
          <a:stretch>
            <a:fillRect/>
          </a:stretch>
        </p:blipFill>
        <p:spPr>
          <a:xfrm>
            <a:off x="4429124" y="214290"/>
            <a:ext cx="4500562" cy="30276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 descr="800px-Gavia_immer_-Minocqua,_Wisconsin,_USA_-swimming-8.jp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4429124" y="3429000"/>
            <a:ext cx="4542455" cy="30718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Рисунок 12" descr="800px-White_Trillium_(Trillium_grandiflorum).png"/>
          <p:cNvPicPr>
            <a:picLocks noChangeAspect="1"/>
          </p:cNvPicPr>
          <p:nvPr/>
        </p:nvPicPr>
        <p:blipFill>
          <a:blip r:embed="rId6" cstate="email">
            <a:lum bright="10000" contrast="20000"/>
          </a:blip>
          <a:srcRect/>
          <a:stretch>
            <a:fillRect/>
          </a:stretch>
        </p:blipFill>
        <p:spPr>
          <a:xfrm>
            <a:off x="214282" y="214290"/>
            <a:ext cx="4143404" cy="30133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4" name="Прямоугольник 13"/>
          <p:cNvSpPr/>
          <p:nvPr/>
        </p:nvSpPr>
        <p:spPr>
          <a:xfrm>
            <a:off x="4572000" y="5786454"/>
            <a:ext cx="405591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DaunPenh" pitchFamily="2" charset="0"/>
              </a:rPr>
              <a:t>Great Northern Loon</a:t>
            </a:r>
            <a:endParaRPr lang="en-US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  <a:cs typeface="DaunPenh" pitchFamily="2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000100" y="357166"/>
            <a:ext cx="289694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DaunPenh" pitchFamily="2" charset="0"/>
              </a:rPr>
              <a:t>White Trillium</a:t>
            </a:r>
            <a:endParaRPr lang="en-US" sz="4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  <a:cs typeface="DaunPenh" pitchFamily="2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143108" y="214290"/>
            <a:ext cx="396454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dirty="0" smtClean="0">
                <a:effectLst>
                  <a:glow rad="101600">
                    <a:schemeClr val="bg1">
                      <a:lumMod val="95000"/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DaunPenh" pitchFamily="2" charset="0"/>
              </a:rPr>
              <a:t>Downtown at night.</a:t>
            </a:r>
            <a:endParaRPr lang="ru-RU" sz="4000" dirty="0">
              <a:effectLst>
                <a:glow rad="101600">
                  <a:schemeClr val="bg1">
                    <a:lumMod val="95000"/>
                    <a:alpha val="6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  <a:cs typeface="DaunPenh" pitchFamily="2" charset="0"/>
            </a:endParaRPr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680"/>
                            </p:stCondLst>
                            <p:childTnLst>
                              <p:par>
                                <p:cTn id="11" presetID="22" presetClass="exit" presetSubtype="4" fill="hold" grpId="1" nodeType="after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wipe(down)">
                                      <p:cBhvr>
                                        <p:cTn id="1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18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18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4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5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718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3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4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918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6" grpId="1"/>
    </p:bldLst>
  </p:timing>
</p:sld>
</file>

<file path=ppt/theme/theme1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592</TotalTime>
  <Words>573</Words>
  <Application>Microsoft Office PowerPoint</Application>
  <PresentationFormat>Экран (4:3)</PresentationFormat>
  <Paragraphs>178</Paragraphs>
  <Slides>23</Slides>
  <Notes>6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1_Тема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Юлия</dc:creator>
  <cp:lastModifiedBy>BAZA</cp:lastModifiedBy>
  <cp:revision>51</cp:revision>
  <dcterms:created xsi:type="dcterms:W3CDTF">2011-12-11T21:08:05Z</dcterms:created>
  <dcterms:modified xsi:type="dcterms:W3CDTF">2012-03-21T16:24:51Z</dcterms:modified>
</cp:coreProperties>
</file>