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69" r:id="rId5"/>
    <p:sldId id="266" r:id="rId6"/>
    <p:sldId id="264" r:id="rId7"/>
    <p:sldId id="262" r:id="rId8"/>
    <p:sldId id="274" r:id="rId9"/>
    <p:sldId id="275" r:id="rId10"/>
    <p:sldId id="27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C0B960-AC27-44B2-9415-5605C1007921}" type="doc">
      <dgm:prSet loTypeId="urn:microsoft.com/office/officeart/2005/8/layout/chevron2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27E3FC3-71D4-4116-9922-E3064ED355F2}">
      <dgm:prSet phldrT="[Текст]" phldr="1"/>
      <dgm:spPr/>
      <dgm:t>
        <a:bodyPr/>
        <a:lstStyle/>
        <a:p>
          <a:endParaRPr lang="ru-RU"/>
        </a:p>
      </dgm:t>
    </dgm:pt>
    <dgm:pt modelId="{B06B210A-3047-4DED-9DCC-9157B92B2595}" type="parTrans" cxnId="{DE997509-BADD-4A1B-8A46-7D2BA17C69A2}">
      <dgm:prSet/>
      <dgm:spPr/>
      <dgm:t>
        <a:bodyPr/>
        <a:lstStyle/>
        <a:p>
          <a:endParaRPr lang="ru-RU"/>
        </a:p>
      </dgm:t>
    </dgm:pt>
    <dgm:pt modelId="{14F33ABE-7734-4C51-AF1E-095C2EB4DA87}" type="sibTrans" cxnId="{DE997509-BADD-4A1B-8A46-7D2BA17C69A2}">
      <dgm:prSet/>
      <dgm:spPr/>
      <dgm:t>
        <a:bodyPr/>
        <a:lstStyle/>
        <a:p>
          <a:endParaRPr lang="ru-RU"/>
        </a:p>
      </dgm:t>
    </dgm:pt>
    <dgm:pt modelId="{A7C2348F-E40D-4EBB-8E80-A169B5EAC198}">
      <dgm:prSet phldrT="[Текст]"/>
      <dgm:spPr/>
      <dgm:t>
        <a:bodyPr/>
        <a:lstStyle/>
        <a:p>
          <a:r>
            <a:rPr lang="ru-RU" dirty="0" smtClean="0"/>
            <a:t>выявить творческие способности;</a:t>
          </a:r>
          <a:endParaRPr lang="ru-RU" dirty="0"/>
        </a:p>
      </dgm:t>
    </dgm:pt>
    <dgm:pt modelId="{435A2541-8F14-420C-98A0-7C844AA580B0}" type="parTrans" cxnId="{CEA685DE-513D-4C3D-A61F-E8171F501ED9}">
      <dgm:prSet/>
      <dgm:spPr/>
      <dgm:t>
        <a:bodyPr/>
        <a:lstStyle/>
        <a:p>
          <a:endParaRPr lang="ru-RU"/>
        </a:p>
      </dgm:t>
    </dgm:pt>
    <dgm:pt modelId="{03890B0D-B0E3-45BF-ABBB-12EF0E82E5D5}" type="sibTrans" cxnId="{CEA685DE-513D-4C3D-A61F-E8171F501ED9}">
      <dgm:prSet/>
      <dgm:spPr/>
      <dgm:t>
        <a:bodyPr/>
        <a:lstStyle/>
        <a:p>
          <a:endParaRPr lang="ru-RU"/>
        </a:p>
      </dgm:t>
    </dgm:pt>
    <dgm:pt modelId="{98C9B93B-BEAC-4519-8F13-82C59030357B}">
      <dgm:prSet phldrT="[Текст]" phldr="1"/>
      <dgm:spPr/>
      <dgm:t>
        <a:bodyPr/>
        <a:lstStyle/>
        <a:p>
          <a:endParaRPr lang="ru-RU" dirty="0"/>
        </a:p>
      </dgm:t>
    </dgm:pt>
    <dgm:pt modelId="{42A5C565-D922-43CF-A59C-2A0F82E1E21E}" type="parTrans" cxnId="{7CB6E4D4-5FC8-4C0A-BFAC-901A37C8C892}">
      <dgm:prSet/>
      <dgm:spPr/>
      <dgm:t>
        <a:bodyPr/>
        <a:lstStyle/>
        <a:p>
          <a:endParaRPr lang="ru-RU"/>
        </a:p>
      </dgm:t>
    </dgm:pt>
    <dgm:pt modelId="{88093053-C575-428F-81C3-F94C0E79DE43}" type="sibTrans" cxnId="{7CB6E4D4-5FC8-4C0A-BFAC-901A37C8C892}">
      <dgm:prSet/>
      <dgm:spPr/>
      <dgm:t>
        <a:bodyPr/>
        <a:lstStyle/>
        <a:p>
          <a:endParaRPr lang="ru-RU"/>
        </a:p>
      </dgm:t>
    </dgm:pt>
    <dgm:pt modelId="{BFAA84A5-2C4D-46F2-8278-B273142A4FB2}">
      <dgm:prSet phldrT="[Текст]"/>
      <dgm:spPr/>
      <dgm:t>
        <a:bodyPr/>
        <a:lstStyle/>
        <a:p>
          <a:r>
            <a:rPr lang="ru-RU" dirty="0" smtClean="0"/>
            <a:t>создавать условия для самореализации личности;</a:t>
          </a:r>
          <a:endParaRPr lang="ru-RU" dirty="0"/>
        </a:p>
      </dgm:t>
    </dgm:pt>
    <dgm:pt modelId="{AD04579E-8DF8-4ACF-B8A9-8EA065D7C5C8}" type="parTrans" cxnId="{617632EE-B879-4488-BC4C-B8239B95F1CB}">
      <dgm:prSet/>
      <dgm:spPr/>
      <dgm:t>
        <a:bodyPr/>
        <a:lstStyle/>
        <a:p>
          <a:endParaRPr lang="ru-RU"/>
        </a:p>
      </dgm:t>
    </dgm:pt>
    <dgm:pt modelId="{D0E2D6A9-BB33-4100-ACED-06D647EE44F4}" type="sibTrans" cxnId="{617632EE-B879-4488-BC4C-B8239B95F1CB}">
      <dgm:prSet/>
      <dgm:spPr/>
      <dgm:t>
        <a:bodyPr/>
        <a:lstStyle/>
        <a:p>
          <a:endParaRPr lang="ru-RU"/>
        </a:p>
      </dgm:t>
    </dgm:pt>
    <dgm:pt modelId="{C290327D-8838-4911-8437-79103B77621F}">
      <dgm:prSet phldrT="[Текст]" phldr="1"/>
      <dgm:spPr/>
      <dgm:t>
        <a:bodyPr/>
        <a:lstStyle/>
        <a:p>
          <a:endParaRPr lang="ru-RU" dirty="0"/>
        </a:p>
      </dgm:t>
    </dgm:pt>
    <dgm:pt modelId="{1ED79A34-E6CA-4849-8758-34060022E07A}" type="parTrans" cxnId="{778BB422-1EB8-4377-AF19-29EEC62E8606}">
      <dgm:prSet/>
      <dgm:spPr/>
      <dgm:t>
        <a:bodyPr/>
        <a:lstStyle/>
        <a:p>
          <a:endParaRPr lang="ru-RU"/>
        </a:p>
      </dgm:t>
    </dgm:pt>
    <dgm:pt modelId="{146C1D4C-830E-465A-827F-A28BA1A1943F}" type="sibTrans" cxnId="{778BB422-1EB8-4377-AF19-29EEC62E8606}">
      <dgm:prSet/>
      <dgm:spPr/>
      <dgm:t>
        <a:bodyPr/>
        <a:lstStyle/>
        <a:p>
          <a:endParaRPr lang="ru-RU"/>
        </a:p>
      </dgm:t>
    </dgm:pt>
    <dgm:pt modelId="{8E9F18E8-30EE-41C7-A72A-FFF8F220ABB9}">
      <dgm:prSet phldrT="[Текст]"/>
      <dgm:spPr/>
      <dgm:t>
        <a:bodyPr/>
        <a:lstStyle/>
        <a:p>
          <a:r>
            <a:rPr lang="ru-RU" dirty="0" smtClean="0"/>
            <a:t>создавать условия для проявления сильных сторон характера;</a:t>
          </a:r>
          <a:endParaRPr lang="ru-RU" dirty="0"/>
        </a:p>
      </dgm:t>
    </dgm:pt>
    <dgm:pt modelId="{C942F51E-81CB-43A0-BB9D-8F618512B219}" type="parTrans" cxnId="{C5CA75D9-7C57-44B3-99ED-36175374E1E5}">
      <dgm:prSet/>
      <dgm:spPr/>
      <dgm:t>
        <a:bodyPr/>
        <a:lstStyle/>
        <a:p>
          <a:endParaRPr lang="ru-RU"/>
        </a:p>
      </dgm:t>
    </dgm:pt>
    <dgm:pt modelId="{6CF5ED45-27FD-46BF-9E16-BCA1AB780C10}" type="sibTrans" cxnId="{C5CA75D9-7C57-44B3-99ED-36175374E1E5}">
      <dgm:prSet/>
      <dgm:spPr/>
      <dgm:t>
        <a:bodyPr/>
        <a:lstStyle/>
        <a:p>
          <a:endParaRPr lang="ru-RU"/>
        </a:p>
      </dgm:t>
    </dgm:pt>
    <dgm:pt modelId="{3F4A8FB8-100D-409C-8028-6AF6CCB0F7AA}">
      <dgm:prSet phldrT="[Текст]" phldr="1"/>
      <dgm:spPr/>
      <dgm:t>
        <a:bodyPr/>
        <a:lstStyle/>
        <a:p>
          <a:endParaRPr lang="ru-RU" dirty="0"/>
        </a:p>
      </dgm:t>
    </dgm:pt>
    <dgm:pt modelId="{39DCB5CF-581A-45BD-9B67-A7D137A0E791}" type="parTrans" cxnId="{9EE8710F-178C-406E-9237-258C0EE077CC}">
      <dgm:prSet/>
      <dgm:spPr/>
      <dgm:t>
        <a:bodyPr/>
        <a:lstStyle/>
        <a:p>
          <a:endParaRPr lang="ru-RU"/>
        </a:p>
      </dgm:t>
    </dgm:pt>
    <dgm:pt modelId="{BE6D4C7B-B699-4AD1-B4FB-5C064D277B02}" type="sibTrans" cxnId="{9EE8710F-178C-406E-9237-258C0EE077CC}">
      <dgm:prSet/>
      <dgm:spPr/>
      <dgm:t>
        <a:bodyPr/>
        <a:lstStyle/>
        <a:p>
          <a:endParaRPr lang="ru-RU"/>
        </a:p>
      </dgm:t>
    </dgm:pt>
    <dgm:pt modelId="{88652A30-F550-468A-87F5-CC41027F01D5}">
      <dgm:prSet/>
      <dgm:spPr/>
      <dgm:t>
        <a:bodyPr/>
        <a:lstStyle/>
        <a:p>
          <a:r>
            <a:rPr lang="ru-RU" dirty="0" smtClean="0"/>
            <a:t>развивать навыки коллективного сотрудничества.</a:t>
          </a:r>
          <a:endParaRPr lang="ru-RU" dirty="0"/>
        </a:p>
      </dgm:t>
    </dgm:pt>
    <dgm:pt modelId="{BB509D10-F8A2-4B9C-AF2C-6C827555400C}" type="parTrans" cxnId="{079468FC-EB72-4683-A7C9-E2980CB28044}">
      <dgm:prSet/>
      <dgm:spPr/>
      <dgm:t>
        <a:bodyPr/>
        <a:lstStyle/>
        <a:p>
          <a:endParaRPr lang="ru-RU"/>
        </a:p>
      </dgm:t>
    </dgm:pt>
    <dgm:pt modelId="{192E516C-0B14-4AE1-881D-94FB5ADA884A}" type="sibTrans" cxnId="{079468FC-EB72-4683-A7C9-E2980CB28044}">
      <dgm:prSet/>
      <dgm:spPr/>
      <dgm:t>
        <a:bodyPr/>
        <a:lstStyle/>
        <a:p>
          <a:endParaRPr lang="ru-RU"/>
        </a:p>
      </dgm:t>
    </dgm:pt>
    <dgm:pt modelId="{7C4B9C54-2EF8-45BD-8C86-9C2FFD9FA24B}" type="pres">
      <dgm:prSet presAssocID="{00C0B960-AC27-44B2-9415-5605C10079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018F9A-795C-4E0A-BBEC-97ED3F35BF03}" type="pres">
      <dgm:prSet presAssocID="{D27E3FC3-71D4-4116-9922-E3064ED355F2}" presName="composite" presStyleCnt="0"/>
      <dgm:spPr/>
    </dgm:pt>
    <dgm:pt modelId="{E6EBC4CF-1FAF-40B9-A8F6-AB7049C3FD4B}" type="pres">
      <dgm:prSet presAssocID="{D27E3FC3-71D4-4116-9922-E3064ED355F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A39E1-A778-473A-BB62-50BC021C4CAD}" type="pres">
      <dgm:prSet presAssocID="{D27E3FC3-71D4-4116-9922-E3064ED355F2}" presName="descendantText" presStyleLbl="alignAcc1" presStyleIdx="0" presStyleCnt="4" custLinFactNeighborX="86" custLinFactNeighborY="-1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7E05B-D1FD-4852-85FA-AC8CC27FC705}" type="pres">
      <dgm:prSet presAssocID="{14F33ABE-7734-4C51-AF1E-095C2EB4DA87}" presName="sp" presStyleCnt="0"/>
      <dgm:spPr/>
    </dgm:pt>
    <dgm:pt modelId="{EF165B87-232A-4ECB-90AA-74089C809DED}" type="pres">
      <dgm:prSet presAssocID="{98C9B93B-BEAC-4519-8F13-82C59030357B}" presName="composite" presStyleCnt="0"/>
      <dgm:spPr/>
    </dgm:pt>
    <dgm:pt modelId="{262B8B8B-C39E-438E-B084-02E1152E4887}" type="pres">
      <dgm:prSet presAssocID="{98C9B93B-BEAC-4519-8F13-82C59030357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6816B-4BFD-4A9D-9140-A1A843652421}" type="pres">
      <dgm:prSet presAssocID="{98C9B93B-BEAC-4519-8F13-82C59030357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91DB0-97D3-49E9-9678-BFC2426A7E3A}" type="pres">
      <dgm:prSet presAssocID="{88093053-C575-428F-81C3-F94C0E79DE43}" presName="sp" presStyleCnt="0"/>
      <dgm:spPr/>
    </dgm:pt>
    <dgm:pt modelId="{928C65C3-B0D6-4170-876D-AC9060D6D814}" type="pres">
      <dgm:prSet presAssocID="{C290327D-8838-4911-8437-79103B77621F}" presName="composite" presStyleCnt="0"/>
      <dgm:spPr/>
    </dgm:pt>
    <dgm:pt modelId="{5C4604E4-5C48-4F76-9789-6CFF81962F4C}" type="pres">
      <dgm:prSet presAssocID="{C290327D-8838-4911-8437-79103B77621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D9C73-0DC8-45B8-8EBC-7841191638C2}" type="pres">
      <dgm:prSet presAssocID="{C290327D-8838-4911-8437-79103B77621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FAF8AA-2F3C-4495-B333-4737B0AACFE5}" type="pres">
      <dgm:prSet presAssocID="{146C1D4C-830E-465A-827F-A28BA1A1943F}" presName="sp" presStyleCnt="0"/>
      <dgm:spPr/>
    </dgm:pt>
    <dgm:pt modelId="{AC3D080E-B5A9-4218-9B82-AE597154A1EE}" type="pres">
      <dgm:prSet presAssocID="{3F4A8FB8-100D-409C-8028-6AF6CCB0F7AA}" presName="composite" presStyleCnt="0"/>
      <dgm:spPr/>
    </dgm:pt>
    <dgm:pt modelId="{3AE61D6E-9A02-40D2-B3BB-531B912AF528}" type="pres">
      <dgm:prSet presAssocID="{3F4A8FB8-100D-409C-8028-6AF6CCB0F7A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8B255-8FC9-45E5-BC96-282EF8248F31}" type="pres">
      <dgm:prSet presAssocID="{3F4A8FB8-100D-409C-8028-6AF6CCB0F7A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B6E4D4-5FC8-4C0A-BFAC-901A37C8C892}" srcId="{00C0B960-AC27-44B2-9415-5605C1007921}" destId="{98C9B93B-BEAC-4519-8F13-82C59030357B}" srcOrd="1" destOrd="0" parTransId="{42A5C565-D922-43CF-A59C-2A0F82E1E21E}" sibTransId="{88093053-C575-428F-81C3-F94C0E79DE43}"/>
    <dgm:cxn modelId="{6258589B-3D2B-4078-9E73-93BB1BD26A12}" type="presOf" srcId="{98C9B93B-BEAC-4519-8F13-82C59030357B}" destId="{262B8B8B-C39E-438E-B084-02E1152E4887}" srcOrd="0" destOrd="0" presId="urn:microsoft.com/office/officeart/2005/8/layout/chevron2"/>
    <dgm:cxn modelId="{CEA685DE-513D-4C3D-A61F-E8171F501ED9}" srcId="{D27E3FC3-71D4-4116-9922-E3064ED355F2}" destId="{A7C2348F-E40D-4EBB-8E80-A169B5EAC198}" srcOrd="0" destOrd="0" parTransId="{435A2541-8F14-420C-98A0-7C844AA580B0}" sibTransId="{03890B0D-B0E3-45BF-ABBB-12EF0E82E5D5}"/>
    <dgm:cxn modelId="{778BB422-1EB8-4377-AF19-29EEC62E8606}" srcId="{00C0B960-AC27-44B2-9415-5605C1007921}" destId="{C290327D-8838-4911-8437-79103B77621F}" srcOrd="2" destOrd="0" parTransId="{1ED79A34-E6CA-4849-8758-34060022E07A}" sibTransId="{146C1D4C-830E-465A-827F-A28BA1A1943F}"/>
    <dgm:cxn modelId="{079468FC-EB72-4683-A7C9-E2980CB28044}" srcId="{3F4A8FB8-100D-409C-8028-6AF6CCB0F7AA}" destId="{88652A30-F550-468A-87F5-CC41027F01D5}" srcOrd="0" destOrd="0" parTransId="{BB509D10-F8A2-4B9C-AF2C-6C827555400C}" sibTransId="{192E516C-0B14-4AE1-881D-94FB5ADA884A}"/>
    <dgm:cxn modelId="{C5CA75D9-7C57-44B3-99ED-36175374E1E5}" srcId="{C290327D-8838-4911-8437-79103B77621F}" destId="{8E9F18E8-30EE-41C7-A72A-FFF8F220ABB9}" srcOrd="0" destOrd="0" parTransId="{C942F51E-81CB-43A0-BB9D-8F618512B219}" sibTransId="{6CF5ED45-27FD-46BF-9E16-BCA1AB780C10}"/>
    <dgm:cxn modelId="{4C9717EF-898A-4849-A718-10BF09B6CACF}" type="presOf" srcId="{BFAA84A5-2C4D-46F2-8278-B273142A4FB2}" destId="{1FF6816B-4BFD-4A9D-9140-A1A843652421}" srcOrd="0" destOrd="0" presId="urn:microsoft.com/office/officeart/2005/8/layout/chevron2"/>
    <dgm:cxn modelId="{9EE8710F-178C-406E-9237-258C0EE077CC}" srcId="{00C0B960-AC27-44B2-9415-5605C1007921}" destId="{3F4A8FB8-100D-409C-8028-6AF6CCB0F7AA}" srcOrd="3" destOrd="0" parTransId="{39DCB5CF-581A-45BD-9B67-A7D137A0E791}" sibTransId="{BE6D4C7B-B699-4AD1-B4FB-5C064D277B02}"/>
    <dgm:cxn modelId="{27B9DFC1-E453-4A60-AFA4-762D46BCA20C}" type="presOf" srcId="{C290327D-8838-4911-8437-79103B77621F}" destId="{5C4604E4-5C48-4F76-9789-6CFF81962F4C}" srcOrd="0" destOrd="0" presId="urn:microsoft.com/office/officeart/2005/8/layout/chevron2"/>
    <dgm:cxn modelId="{DE997509-BADD-4A1B-8A46-7D2BA17C69A2}" srcId="{00C0B960-AC27-44B2-9415-5605C1007921}" destId="{D27E3FC3-71D4-4116-9922-E3064ED355F2}" srcOrd="0" destOrd="0" parTransId="{B06B210A-3047-4DED-9DCC-9157B92B2595}" sibTransId="{14F33ABE-7734-4C51-AF1E-095C2EB4DA87}"/>
    <dgm:cxn modelId="{08EDD097-F39D-45D5-89CC-8FCEA2AF705C}" type="presOf" srcId="{A7C2348F-E40D-4EBB-8E80-A169B5EAC198}" destId="{916A39E1-A778-473A-BB62-50BC021C4CAD}" srcOrd="0" destOrd="0" presId="urn:microsoft.com/office/officeart/2005/8/layout/chevron2"/>
    <dgm:cxn modelId="{617632EE-B879-4488-BC4C-B8239B95F1CB}" srcId="{98C9B93B-BEAC-4519-8F13-82C59030357B}" destId="{BFAA84A5-2C4D-46F2-8278-B273142A4FB2}" srcOrd="0" destOrd="0" parTransId="{AD04579E-8DF8-4ACF-B8A9-8EA065D7C5C8}" sibTransId="{D0E2D6A9-BB33-4100-ACED-06D647EE44F4}"/>
    <dgm:cxn modelId="{630BD560-F85D-4849-83A8-8CA31F6A9DB5}" type="presOf" srcId="{88652A30-F550-468A-87F5-CC41027F01D5}" destId="{BDC8B255-8FC9-45E5-BC96-282EF8248F31}" srcOrd="0" destOrd="0" presId="urn:microsoft.com/office/officeart/2005/8/layout/chevron2"/>
    <dgm:cxn modelId="{55D6F9A0-9A0F-4CA3-A9A0-CF87C6BD6590}" type="presOf" srcId="{8E9F18E8-30EE-41C7-A72A-FFF8F220ABB9}" destId="{4D2D9C73-0DC8-45B8-8EBC-7841191638C2}" srcOrd="0" destOrd="0" presId="urn:microsoft.com/office/officeart/2005/8/layout/chevron2"/>
    <dgm:cxn modelId="{BFDDC48E-28AB-455C-9F0C-13A89BB7C613}" type="presOf" srcId="{00C0B960-AC27-44B2-9415-5605C1007921}" destId="{7C4B9C54-2EF8-45BD-8C86-9C2FFD9FA24B}" srcOrd="0" destOrd="0" presId="urn:microsoft.com/office/officeart/2005/8/layout/chevron2"/>
    <dgm:cxn modelId="{0B44B994-10EF-4623-80DA-8CAF5D7BD0F5}" type="presOf" srcId="{3F4A8FB8-100D-409C-8028-6AF6CCB0F7AA}" destId="{3AE61D6E-9A02-40D2-B3BB-531B912AF528}" srcOrd="0" destOrd="0" presId="urn:microsoft.com/office/officeart/2005/8/layout/chevron2"/>
    <dgm:cxn modelId="{FF5A405C-AEEA-479A-84B4-2D9F4BD763ED}" type="presOf" srcId="{D27E3FC3-71D4-4116-9922-E3064ED355F2}" destId="{E6EBC4CF-1FAF-40B9-A8F6-AB7049C3FD4B}" srcOrd="0" destOrd="0" presId="urn:microsoft.com/office/officeart/2005/8/layout/chevron2"/>
    <dgm:cxn modelId="{896F3619-36ED-44F2-88B5-3378B138726C}" type="presParOf" srcId="{7C4B9C54-2EF8-45BD-8C86-9C2FFD9FA24B}" destId="{A4018F9A-795C-4E0A-BBEC-97ED3F35BF03}" srcOrd="0" destOrd="0" presId="urn:microsoft.com/office/officeart/2005/8/layout/chevron2"/>
    <dgm:cxn modelId="{6C588692-DFDC-4C5A-8E42-D975341671D0}" type="presParOf" srcId="{A4018F9A-795C-4E0A-BBEC-97ED3F35BF03}" destId="{E6EBC4CF-1FAF-40B9-A8F6-AB7049C3FD4B}" srcOrd="0" destOrd="0" presId="urn:microsoft.com/office/officeart/2005/8/layout/chevron2"/>
    <dgm:cxn modelId="{1AA444E9-7FD2-40D1-B6FF-E1347DD68391}" type="presParOf" srcId="{A4018F9A-795C-4E0A-BBEC-97ED3F35BF03}" destId="{916A39E1-A778-473A-BB62-50BC021C4CAD}" srcOrd="1" destOrd="0" presId="urn:microsoft.com/office/officeart/2005/8/layout/chevron2"/>
    <dgm:cxn modelId="{C12AE146-285D-4F96-AD12-432A2651CAF2}" type="presParOf" srcId="{7C4B9C54-2EF8-45BD-8C86-9C2FFD9FA24B}" destId="{42E7E05B-D1FD-4852-85FA-AC8CC27FC705}" srcOrd="1" destOrd="0" presId="urn:microsoft.com/office/officeart/2005/8/layout/chevron2"/>
    <dgm:cxn modelId="{688B5B0A-6857-4721-A2CB-FE5174762B42}" type="presParOf" srcId="{7C4B9C54-2EF8-45BD-8C86-9C2FFD9FA24B}" destId="{EF165B87-232A-4ECB-90AA-74089C809DED}" srcOrd="2" destOrd="0" presId="urn:microsoft.com/office/officeart/2005/8/layout/chevron2"/>
    <dgm:cxn modelId="{2869B35F-FBC9-4227-AA8F-5B38DB61F612}" type="presParOf" srcId="{EF165B87-232A-4ECB-90AA-74089C809DED}" destId="{262B8B8B-C39E-438E-B084-02E1152E4887}" srcOrd="0" destOrd="0" presId="urn:microsoft.com/office/officeart/2005/8/layout/chevron2"/>
    <dgm:cxn modelId="{D528B26E-BDFF-4854-835D-009F1AD1248E}" type="presParOf" srcId="{EF165B87-232A-4ECB-90AA-74089C809DED}" destId="{1FF6816B-4BFD-4A9D-9140-A1A843652421}" srcOrd="1" destOrd="0" presId="urn:microsoft.com/office/officeart/2005/8/layout/chevron2"/>
    <dgm:cxn modelId="{36B51974-F147-40AE-A3F3-15C72DB205CA}" type="presParOf" srcId="{7C4B9C54-2EF8-45BD-8C86-9C2FFD9FA24B}" destId="{26C91DB0-97D3-49E9-9678-BFC2426A7E3A}" srcOrd="3" destOrd="0" presId="urn:microsoft.com/office/officeart/2005/8/layout/chevron2"/>
    <dgm:cxn modelId="{401160E8-C2EA-4C9C-9ABC-EA276C916C71}" type="presParOf" srcId="{7C4B9C54-2EF8-45BD-8C86-9C2FFD9FA24B}" destId="{928C65C3-B0D6-4170-876D-AC9060D6D814}" srcOrd="4" destOrd="0" presId="urn:microsoft.com/office/officeart/2005/8/layout/chevron2"/>
    <dgm:cxn modelId="{7177BC94-3360-4266-A0C0-CA646B25CED9}" type="presParOf" srcId="{928C65C3-B0D6-4170-876D-AC9060D6D814}" destId="{5C4604E4-5C48-4F76-9789-6CFF81962F4C}" srcOrd="0" destOrd="0" presId="urn:microsoft.com/office/officeart/2005/8/layout/chevron2"/>
    <dgm:cxn modelId="{CE1CF4F2-FBE3-43DD-BF9A-68A7BA22ED2B}" type="presParOf" srcId="{928C65C3-B0D6-4170-876D-AC9060D6D814}" destId="{4D2D9C73-0DC8-45B8-8EBC-7841191638C2}" srcOrd="1" destOrd="0" presId="urn:microsoft.com/office/officeart/2005/8/layout/chevron2"/>
    <dgm:cxn modelId="{6E7B6158-DB36-40EA-B1F3-22C5BB422C02}" type="presParOf" srcId="{7C4B9C54-2EF8-45BD-8C86-9C2FFD9FA24B}" destId="{30FAF8AA-2F3C-4495-B333-4737B0AACFE5}" srcOrd="5" destOrd="0" presId="urn:microsoft.com/office/officeart/2005/8/layout/chevron2"/>
    <dgm:cxn modelId="{E0722E7C-BD04-40EE-A48C-C5E452184179}" type="presParOf" srcId="{7C4B9C54-2EF8-45BD-8C86-9C2FFD9FA24B}" destId="{AC3D080E-B5A9-4218-9B82-AE597154A1EE}" srcOrd="6" destOrd="0" presId="urn:microsoft.com/office/officeart/2005/8/layout/chevron2"/>
    <dgm:cxn modelId="{8C9B904B-FF5C-4271-BAB5-9867A5221068}" type="presParOf" srcId="{AC3D080E-B5A9-4218-9B82-AE597154A1EE}" destId="{3AE61D6E-9A02-40D2-B3BB-531B912AF528}" srcOrd="0" destOrd="0" presId="urn:microsoft.com/office/officeart/2005/8/layout/chevron2"/>
    <dgm:cxn modelId="{F258FECA-0B27-42F5-8EB8-819D50192044}" type="presParOf" srcId="{AC3D080E-B5A9-4218-9B82-AE597154A1EE}" destId="{BDC8B255-8FC9-45E5-BC96-282EF8248F31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C0B960-AC27-44B2-9415-5605C1007921}" type="doc">
      <dgm:prSet loTypeId="urn:microsoft.com/office/officeart/2005/8/layout/chevron2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27E3FC3-71D4-4116-9922-E3064ED355F2}">
      <dgm:prSet phldrT="[Текст]"/>
      <dgm:spPr/>
      <dgm:t>
        <a:bodyPr/>
        <a:lstStyle/>
        <a:p>
          <a:endParaRPr lang="ru-RU" dirty="0"/>
        </a:p>
      </dgm:t>
    </dgm:pt>
    <dgm:pt modelId="{B06B210A-3047-4DED-9DCC-9157B92B2595}" type="parTrans" cxnId="{DE997509-BADD-4A1B-8A46-7D2BA17C69A2}">
      <dgm:prSet/>
      <dgm:spPr/>
      <dgm:t>
        <a:bodyPr/>
        <a:lstStyle/>
        <a:p>
          <a:endParaRPr lang="ru-RU"/>
        </a:p>
      </dgm:t>
    </dgm:pt>
    <dgm:pt modelId="{14F33ABE-7734-4C51-AF1E-095C2EB4DA87}" type="sibTrans" cxnId="{DE997509-BADD-4A1B-8A46-7D2BA17C69A2}">
      <dgm:prSet/>
      <dgm:spPr/>
      <dgm:t>
        <a:bodyPr/>
        <a:lstStyle/>
        <a:p>
          <a:endParaRPr lang="ru-RU"/>
        </a:p>
      </dgm:t>
    </dgm:pt>
    <dgm:pt modelId="{C290327D-8838-4911-8437-79103B77621F}">
      <dgm:prSet phldrT="[Текст]" phldr="1"/>
      <dgm:spPr/>
      <dgm:t>
        <a:bodyPr/>
        <a:lstStyle/>
        <a:p>
          <a:endParaRPr lang="ru-RU" dirty="0"/>
        </a:p>
      </dgm:t>
    </dgm:pt>
    <dgm:pt modelId="{1ED79A34-E6CA-4849-8758-34060022E07A}" type="parTrans" cxnId="{778BB422-1EB8-4377-AF19-29EEC62E8606}">
      <dgm:prSet/>
      <dgm:spPr/>
      <dgm:t>
        <a:bodyPr/>
        <a:lstStyle/>
        <a:p>
          <a:endParaRPr lang="ru-RU"/>
        </a:p>
      </dgm:t>
    </dgm:pt>
    <dgm:pt modelId="{146C1D4C-830E-465A-827F-A28BA1A1943F}" type="sibTrans" cxnId="{778BB422-1EB8-4377-AF19-29EEC62E8606}">
      <dgm:prSet/>
      <dgm:spPr/>
      <dgm:t>
        <a:bodyPr/>
        <a:lstStyle/>
        <a:p>
          <a:endParaRPr lang="ru-RU"/>
        </a:p>
      </dgm:t>
    </dgm:pt>
    <dgm:pt modelId="{8E9F18E8-30EE-41C7-A72A-FFF8F220ABB9}">
      <dgm:prSet phldrT="[Текст]"/>
      <dgm:spPr/>
      <dgm:t>
        <a:bodyPr/>
        <a:lstStyle/>
        <a:p>
          <a:r>
            <a:rPr lang="ru-RU" dirty="0" smtClean="0"/>
            <a:t>Развивать навыки коллективного сотрудничества. </a:t>
          </a:r>
          <a:endParaRPr lang="ru-RU" dirty="0"/>
        </a:p>
      </dgm:t>
    </dgm:pt>
    <dgm:pt modelId="{C942F51E-81CB-43A0-BB9D-8F618512B219}" type="parTrans" cxnId="{C5CA75D9-7C57-44B3-99ED-36175374E1E5}">
      <dgm:prSet/>
      <dgm:spPr/>
      <dgm:t>
        <a:bodyPr/>
        <a:lstStyle/>
        <a:p>
          <a:endParaRPr lang="ru-RU"/>
        </a:p>
      </dgm:t>
    </dgm:pt>
    <dgm:pt modelId="{6CF5ED45-27FD-46BF-9E16-BCA1AB780C10}" type="sibTrans" cxnId="{C5CA75D9-7C57-44B3-99ED-36175374E1E5}">
      <dgm:prSet/>
      <dgm:spPr/>
      <dgm:t>
        <a:bodyPr/>
        <a:lstStyle/>
        <a:p>
          <a:endParaRPr lang="ru-RU"/>
        </a:p>
      </dgm:t>
    </dgm:pt>
    <dgm:pt modelId="{88652A30-F550-468A-87F5-CC41027F01D5}">
      <dgm:prSet/>
      <dgm:spPr/>
      <dgm:t>
        <a:bodyPr/>
        <a:lstStyle/>
        <a:p>
          <a:r>
            <a:rPr lang="ru-RU" dirty="0" smtClean="0"/>
            <a:t>Развивать навыки произвольного внимания и восприятия.</a:t>
          </a:r>
          <a:endParaRPr lang="ru-RU" dirty="0"/>
        </a:p>
      </dgm:t>
    </dgm:pt>
    <dgm:pt modelId="{BB509D10-F8A2-4B9C-AF2C-6C827555400C}" type="parTrans" cxnId="{079468FC-EB72-4683-A7C9-E2980CB28044}">
      <dgm:prSet/>
      <dgm:spPr/>
      <dgm:t>
        <a:bodyPr/>
        <a:lstStyle/>
        <a:p>
          <a:endParaRPr lang="ru-RU"/>
        </a:p>
      </dgm:t>
    </dgm:pt>
    <dgm:pt modelId="{192E516C-0B14-4AE1-881D-94FB5ADA884A}" type="sibTrans" cxnId="{079468FC-EB72-4683-A7C9-E2980CB28044}">
      <dgm:prSet/>
      <dgm:spPr/>
      <dgm:t>
        <a:bodyPr/>
        <a:lstStyle/>
        <a:p>
          <a:endParaRPr lang="ru-RU"/>
        </a:p>
      </dgm:t>
    </dgm:pt>
    <dgm:pt modelId="{5CE2AB38-A377-42B9-9E77-C937CFAE39A6}">
      <dgm:prSet/>
      <dgm:spPr/>
      <dgm:t>
        <a:bodyPr/>
        <a:lstStyle/>
        <a:p>
          <a:r>
            <a:rPr lang="ru-RU" dirty="0" smtClean="0"/>
            <a:t>Формировать у младших школьников социально – коммуникативные действия</a:t>
          </a:r>
          <a:endParaRPr lang="ru-RU" dirty="0"/>
        </a:p>
      </dgm:t>
    </dgm:pt>
    <dgm:pt modelId="{71439B9E-849B-48DC-B37F-3B50C724D73D}" type="parTrans" cxnId="{26FED265-2CB1-4D63-B4D6-663310816789}">
      <dgm:prSet/>
      <dgm:spPr/>
      <dgm:t>
        <a:bodyPr/>
        <a:lstStyle/>
        <a:p>
          <a:endParaRPr lang="ru-RU"/>
        </a:p>
      </dgm:t>
    </dgm:pt>
    <dgm:pt modelId="{7B81CD8C-4472-46DB-9BE0-4407CFFDB5F9}" type="sibTrans" cxnId="{26FED265-2CB1-4D63-B4D6-663310816789}">
      <dgm:prSet/>
      <dgm:spPr/>
      <dgm:t>
        <a:bodyPr/>
        <a:lstStyle/>
        <a:p>
          <a:endParaRPr lang="ru-RU"/>
        </a:p>
      </dgm:t>
    </dgm:pt>
    <dgm:pt modelId="{3F4A8FB8-100D-409C-8028-6AF6CCB0F7AA}">
      <dgm:prSet phldrT="[Текст]" phldr="1"/>
      <dgm:spPr/>
      <dgm:t>
        <a:bodyPr/>
        <a:lstStyle/>
        <a:p>
          <a:endParaRPr lang="ru-RU" dirty="0"/>
        </a:p>
      </dgm:t>
    </dgm:pt>
    <dgm:pt modelId="{BE6D4C7B-B699-4AD1-B4FB-5C064D277B02}" type="sibTrans" cxnId="{9EE8710F-178C-406E-9237-258C0EE077CC}">
      <dgm:prSet/>
      <dgm:spPr/>
      <dgm:t>
        <a:bodyPr/>
        <a:lstStyle/>
        <a:p>
          <a:endParaRPr lang="ru-RU"/>
        </a:p>
      </dgm:t>
    </dgm:pt>
    <dgm:pt modelId="{39DCB5CF-581A-45BD-9B67-A7D137A0E791}" type="parTrans" cxnId="{9EE8710F-178C-406E-9237-258C0EE077CC}">
      <dgm:prSet/>
      <dgm:spPr/>
      <dgm:t>
        <a:bodyPr/>
        <a:lstStyle/>
        <a:p>
          <a:endParaRPr lang="ru-RU"/>
        </a:p>
      </dgm:t>
    </dgm:pt>
    <dgm:pt modelId="{7C4B9C54-2EF8-45BD-8C86-9C2FFD9FA24B}" type="pres">
      <dgm:prSet presAssocID="{00C0B960-AC27-44B2-9415-5605C100792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018F9A-795C-4E0A-BBEC-97ED3F35BF03}" type="pres">
      <dgm:prSet presAssocID="{D27E3FC3-71D4-4116-9922-E3064ED355F2}" presName="composite" presStyleCnt="0"/>
      <dgm:spPr/>
    </dgm:pt>
    <dgm:pt modelId="{E6EBC4CF-1FAF-40B9-A8F6-AB7049C3FD4B}" type="pres">
      <dgm:prSet presAssocID="{D27E3FC3-71D4-4116-9922-E3064ED355F2}" presName="parentText" presStyleLbl="alignNode1" presStyleIdx="0" presStyleCnt="3" custLinFactNeighborX="0" custLinFactNeighborY="-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6A39E1-A778-473A-BB62-50BC021C4CAD}" type="pres">
      <dgm:prSet presAssocID="{D27E3FC3-71D4-4116-9922-E3064ED355F2}" presName="descendantText" presStyleLbl="alignAcc1" presStyleIdx="0" presStyleCnt="3" custLinFactNeighborX="-1202" custLinFactNeighborY="-1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7E05B-D1FD-4852-85FA-AC8CC27FC705}" type="pres">
      <dgm:prSet presAssocID="{14F33ABE-7734-4C51-AF1E-095C2EB4DA87}" presName="sp" presStyleCnt="0"/>
      <dgm:spPr/>
    </dgm:pt>
    <dgm:pt modelId="{928C65C3-B0D6-4170-876D-AC9060D6D814}" type="pres">
      <dgm:prSet presAssocID="{C290327D-8838-4911-8437-79103B77621F}" presName="composite" presStyleCnt="0"/>
      <dgm:spPr/>
    </dgm:pt>
    <dgm:pt modelId="{5C4604E4-5C48-4F76-9789-6CFF81962F4C}" type="pres">
      <dgm:prSet presAssocID="{C290327D-8838-4911-8437-79103B77621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D9C73-0DC8-45B8-8EBC-7841191638C2}" type="pres">
      <dgm:prSet presAssocID="{C290327D-8838-4911-8437-79103B77621F}" presName="descendantText" presStyleLbl="alignAcc1" presStyleIdx="1" presStyleCnt="3" custLinFactNeighborX="822" custLinFactNeighborY="-9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FAF8AA-2F3C-4495-B333-4737B0AACFE5}" type="pres">
      <dgm:prSet presAssocID="{146C1D4C-830E-465A-827F-A28BA1A1943F}" presName="sp" presStyleCnt="0"/>
      <dgm:spPr/>
    </dgm:pt>
    <dgm:pt modelId="{AC3D080E-B5A9-4218-9B82-AE597154A1EE}" type="pres">
      <dgm:prSet presAssocID="{3F4A8FB8-100D-409C-8028-6AF6CCB0F7AA}" presName="composite" presStyleCnt="0"/>
      <dgm:spPr/>
    </dgm:pt>
    <dgm:pt modelId="{3AE61D6E-9A02-40D2-B3BB-531B912AF528}" type="pres">
      <dgm:prSet presAssocID="{3F4A8FB8-100D-409C-8028-6AF6CCB0F7A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8B255-8FC9-45E5-BC96-282EF8248F31}" type="pres">
      <dgm:prSet presAssocID="{3F4A8FB8-100D-409C-8028-6AF6CCB0F7A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0967FC-7021-4C56-BDB2-6BF9A5C6240F}" type="presOf" srcId="{C290327D-8838-4911-8437-79103B77621F}" destId="{5C4604E4-5C48-4F76-9789-6CFF81962F4C}" srcOrd="0" destOrd="0" presId="urn:microsoft.com/office/officeart/2005/8/layout/chevron2"/>
    <dgm:cxn modelId="{C5CA75D9-7C57-44B3-99ED-36175374E1E5}" srcId="{C290327D-8838-4911-8437-79103B77621F}" destId="{8E9F18E8-30EE-41C7-A72A-FFF8F220ABB9}" srcOrd="0" destOrd="0" parTransId="{C942F51E-81CB-43A0-BB9D-8F618512B219}" sibTransId="{6CF5ED45-27FD-46BF-9E16-BCA1AB780C10}"/>
    <dgm:cxn modelId="{778BB422-1EB8-4377-AF19-29EEC62E8606}" srcId="{00C0B960-AC27-44B2-9415-5605C1007921}" destId="{C290327D-8838-4911-8437-79103B77621F}" srcOrd="1" destOrd="0" parTransId="{1ED79A34-E6CA-4849-8758-34060022E07A}" sibTransId="{146C1D4C-830E-465A-827F-A28BA1A1943F}"/>
    <dgm:cxn modelId="{BB5067CC-148C-463F-9324-E6ABA1422459}" type="presOf" srcId="{88652A30-F550-468A-87F5-CC41027F01D5}" destId="{BDC8B255-8FC9-45E5-BC96-282EF8248F31}" srcOrd="0" destOrd="0" presId="urn:microsoft.com/office/officeart/2005/8/layout/chevron2"/>
    <dgm:cxn modelId="{DE997509-BADD-4A1B-8A46-7D2BA17C69A2}" srcId="{00C0B960-AC27-44B2-9415-5605C1007921}" destId="{D27E3FC3-71D4-4116-9922-E3064ED355F2}" srcOrd="0" destOrd="0" parTransId="{B06B210A-3047-4DED-9DCC-9157B92B2595}" sibTransId="{14F33ABE-7734-4C51-AF1E-095C2EB4DA87}"/>
    <dgm:cxn modelId="{1AD4BC4A-2185-4404-99BE-921CF98788B8}" type="presOf" srcId="{D27E3FC3-71D4-4116-9922-E3064ED355F2}" destId="{E6EBC4CF-1FAF-40B9-A8F6-AB7049C3FD4B}" srcOrd="0" destOrd="0" presId="urn:microsoft.com/office/officeart/2005/8/layout/chevron2"/>
    <dgm:cxn modelId="{DD05D786-ECC0-4511-8FAD-C36B7901A147}" type="presOf" srcId="{3F4A8FB8-100D-409C-8028-6AF6CCB0F7AA}" destId="{3AE61D6E-9A02-40D2-B3BB-531B912AF528}" srcOrd="0" destOrd="0" presId="urn:microsoft.com/office/officeart/2005/8/layout/chevron2"/>
    <dgm:cxn modelId="{B8D4BDF7-A426-48DE-830E-145A0586A4DD}" type="presOf" srcId="{00C0B960-AC27-44B2-9415-5605C1007921}" destId="{7C4B9C54-2EF8-45BD-8C86-9C2FFD9FA24B}" srcOrd="0" destOrd="0" presId="urn:microsoft.com/office/officeart/2005/8/layout/chevron2"/>
    <dgm:cxn modelId="{2B5233D2-9828-4C85-9D69-A44AE24DBDD3}" type="presOf" srcId="{8E9F18E8-30EE-41C7-A72A-FFF8F220ABB9}" destId="{4D2D9C73-0DC8-45B8-8EBC-7841191638C2}" srcOrd="0" destOrd="0" presId="urn:microsoft.com/office/officeart/2005/8/layout/chevron2"/>
    <dgm:cxn modelId="{F32DF07D-72DC-404A-AF10-A444BB19CFAD}" type="presOf" srcId="{5CE2AB38-A377-42B9-9E77-C937CFAE39A6}" destId="{916A39E1-A778-473A-BB62-50BC021C4CAD}" srcOrd="0" destOrd="0" presId="urn:microsoft.com/office/officeart/2005/8/layout/chevron2"/>
    <dgm:cxn modelId="{9EE8710F-178C-406E-9237-258C0EE077CC}" srcId="{00C0B960-AC27-44B2-9415-5605C1007921}" destId="{3F4A8FB8-100D-409C-8028-6AF6CCB0F7AA}" srcOrd="2" destOrd="0" parTransId="{39DCB5CF-581A-45BD-9B67-A7D137A0E791}" sibTransId="{BE6D4C7B-B699-4AD1-B4FB-5C064D277B02}"/>
    <dgm:cxn modelId="{079468FC-EB72-4683-A7C9-E2980CB28044}" srcId="{3F4A8FB8-100D-409C-8028-6AF6CCB0F7AA}" destId="{88652A30-F550-468A-87F5-CC41027F01D5}" srcOrd="0" destOrd="0" parTransId="{BB509D10-F8A2-4B9C-AF2C-6C827555400C}" sibTransId="{192E516C-0B14-4AE1-881D-94FB5ADA884A}"/>
    <dgm:cxn modelId="{26FED265-2CB1-4D63-B4D6-663310816789}" srcId="{D27E3FC3-71D4-4116-9922-E3064ED355F2}" destId="{5CE2AB38-A377-42B9-9E77-C937CFAE39A6}" srcOrd="0" destOrd="0" parTransId="{71439B9E-849B-48DC-B37F-3B50C724D73D}" sibTransId="{7B81CD8C-4472-46DB-9BE0-4407CFFDB5F9}"/>
    <dgm:cxn modelId="{54412BF8-5753-43F9-946C-153E99E5F8EB}" type="presParOf" srcId="{7C4B9C54-2EF8-45BD-8C86-9C2FFD9FA24B}" destId="{A4018F9A-795C-4E0A-BBEC-97ED3F35BF03}" srcOrd="0" destOrd="0" presId="urn:microsoft.com/office/officeart/2005/8/layout/chevron2"/>
    <dgm:cxn modelId="{789CD122-9369-40B5-AED9-957AC81AA273}" type="presParOf" srcId="{A4018F9A-795C-4E0A-BBEC-97ED3F35BF03}" destId="{E6EBC4CF-1FAF-40B9-A8F6-AB7049C3FD4B}" srcOrd="0" destOrd="0" presId="urn:microsoft.com/office/officeart/2005/8/layout/chevron2"/>
    <dgm:cxn modelId="{5922DBB8-AF87-48F0-8D05-956C65C518D9}" type="presParOf" srcId="{A4018F9A-795C-4E0A-BBEC-97ED3F35BF03}" destId="{916A39E1-A778-473A-BB62-50BC021C4CAD}" srcOrd="1" destOrd="0" presId="urn:microsoft.com/office/officeart/2005/8/layout/chevron2"/>
    <dgm:cxn modelId="{89E02AF8-B2B2-4AEF-A87D-CCD6566C0E6F}" type="presParOf" srcId="{7C4B9C54-2EF8-45BD-8C86-9C2FFD9FA24B}" destId="{42E7E05B-D1FD-4852-85FA-AC8CC27FC705}" srcOrd="1" destOrd="0" presId="urn:microsoft.com/office/officeart/2005/8/layout/chevron2"/>
    <dgm:cxn modelId="{5B9138E4-9442-4E5C-9385-AB67A1490CAD}" type="presParOf" srcId="{7C4B9C54-2EF8-45BD-8C86-9C2FFD9FA24B}" destId="{928C65C3-B0D6-4170-876D-AC9060D6D814}" srcOrd="2" destOrd="0" presId="urn:microsoft.com/office/officeart/2005/8/layout/chevron2"/>
    <dgm:cxn modelId="{70C9F8BA-F31C-4902-BDFD-6100293E197D}" type="presParOf" srcId="{928C65C3-B0D6-4170-876D-AC9060D6D814}" destId="{5C4604E4-5C48-4F76-9789-6CFF81962F4C}" srcOrd="0" destOrd="0" presId="urn:microsoft.com/office/officeart/2005/8/layout/chevron2"/>
    <dgm:cxn modelId="{85FFF3BF-0202-4FC2-95EC-98C6E0B769CD}" type="presParOf" srcId="{928C65C3-B0D6-4170-876D-AC9060D6D814}" destId="{4D2D9C73-0DC8-45B8-8EBC-7841191638C2}" srcOrd="1" destOrd="0" presId="urn:microsoft.com/office/officeart/2005/8/layout/chevron2"/>
    <dgm:cxn modelId="{BD8F0CAB-2F80-4EA2-AAC3-36F66ED11159}" type="presParOf" srcId="{7C4B9C54-2EF8-45BD-8C86-9C2FFD9FA24B}" destId="{30FAF8AA-2F3C-4495-B333-4737B0AACFE5}" srcOrd="3" destOrd="0" presId="urn:microsoft.com/office/officeart/2005/8/layout/chevron2"/>
    <dgm:cxn modelId="{D76CAF60-791C-4001-A66F-F8E5A458360C}" type="presParOf" srcId="{7C4B9C54-2EF8-45BD-8C86-9C2FFD9FA24B}" destId="{AC3D080E-B5A9-4218-9B82-AE597154A1EE}" srcOrd="4" destOrd="0" presId="urn:microsoft.com/office/officeart/2005/8/layout/chevron2"/>
    <dgm:cxn modelId="{4912084C-7E1A-41FF-AE19-5ADC53ABE1D9}" type="presParOf" srcId="{AC3D080E-B5A9-4218-9B82-AE597154A1EE}" destId="{3AE61D6E-9A02-40D2-B3BB-531B912AF528}" srcOrd="0" destOrd="0" presId="urn:microsoft.com/office/officeart/2005/8/layout/chevron2"/>
    <dgm:cxn modelId="{44201286-79B0-4C95-8D33-A2645BED3C08}" type="presParOf" srcId="{AC3D080E-B5A9-4218-9B82-AE597154A1EE}" destId="{BDC8B255-8FC9-45E5-BC96-282EF8248F31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E09A2-9E8F-46D9-8284-89DB6292606F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77E70-0DCE-4BB5-8D1C-08D5D228CA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77E70-0DCE-4BB5-8D1C-08D5D228CA7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DB66400F-754F-4A2A-AD84-22856D871FED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9BB0BFA8-2525-409F-B4B0-5BAC07514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BF033-24A1-43F2-9CC6-E715439DCF1E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8FFE3-0EB1-4E12-AB36-42E4D29E4C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57CDD-9AD6-4049-9015-6EB623CB6AA9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EAA1A-B5B3-481A-8283-25D4EEB66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C4ED25-40F9-43B4-B2D5-8153184E07E1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F08CE7F-7197-4802-8721-FF400E26B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ECA76029-594F-4AA7-9A4E-A980FD5E4072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0BDF0C5-0DEF-42EF-8328-494B030ED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A077E24-2344-4067-BB28-0C59CCF2F811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DC4EAA-7AEE-42E1-B81B-C5D3DC909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EF06BC-98EE-4796-BE82-B38B48DD2ADA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93E885-22FF-46B6-BD89-ADD4DBCC27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1BF904-EA7A-418F-B6C8-FB170D7412FD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C7BE12-757D-4A5B-91E0-FD1198FDF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CFA2-1EEB-4A77-AC17-F540431130BB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61D7A-3B9C-442C-B659-4283E6818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F2C1A164-1505-47FD-AA09-09AF96DF4660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CF5EFB9-FDF0-45F3-A51D-8FC71BA13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E4885512-6D11-4ED7-88D4-FF2F2BD33EF4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DA91F946-931B-441B-84CD-CD0EE546C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 smtClean="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EAC273D-D49C-4B5B-939F-E119DEB635C5}" type="datetimeFigureOut">
              <a:rPr lang="ru-RU"/>
              <a:pPr>
                <a:defRPr/>
              </a:pPr>
              <a:t>18.11.2012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76D47CC-B226-480A-B400-AA8199371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0" r:id="rId7"/>
    <p:sldLayoutId id="2147483689" r:id="rId8"/>
    <p:sldLayoutId id="2147483690" r:id="rId9"/>
    <p:sldLayoutId id="2147483681" r:id="rId10"/>
    <p:sldLayoutId id="2147483682" r:id="rId11"/>
  </p:sldLayoutIdLst>
  <p:txStyles>
    <p:titleStyle>
      <a:lvl1pPr marL="53975" indent="-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2pPr>
      <a:lvl3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3pPr>
      <a:lvl4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4pPr>
      <a:lvl5pPr marL="539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28604"/>
            <a:ext cx="8143932" cy="17526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ru-RU" sz="5400" dirty="0" smtClean="0"/>
              <a:t>«Мой первый класс»</a:t>
            </a:r>
          </a:p>
        </p:txBody>
      </p:sp>
      <p:pic>
        <p:nvPicPr>
          <p:cNvPr id="4" name="Рисунок 3" descr="5418610578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496"/>
            <a:ext cx="2430365" cy="37560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user\Documents\Берлин, 2012г.ФОТО\1 сентября 2012г\DSC_9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214661"/>
            <a:ext cx="5214942" cy="3643339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714620"/>
            <a:ext cx="4714908" cy="4143380"/>
          </a:xfrm>
        </p:spPr>
        <p:txBody>
          <a:bodyPr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  Обучение ребенка в начальной школе – первая и очень значимая ступень в его школьной жизни. От степени освоения им новой учебной деятельности, приобретения умения учиться во многом зависит дальнейшее обучение ребенка, развитие его как субъекта учебного процесса и формирование его отношения к школе.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25601" name="Picture 1" descr="C:\Users\user\Documents\1 кл.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357298"/>
            <a:ext cx="3500432" cy="3640449"/>
          </a:xfrm>
          <a:prstGeom prst="roundRect">
            <a:avLst/>
          </a:prstGeom>
          <a:noFill/>
        </p:spPr>
      </p:pic>
      <p:pic>
        <p:nvPicPr>
          <p:cNvPr id="25602" name="Picture 2" descr="C:\Users\user\Documents\1 кл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2928958" cy="259212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464130">
            <a:off x="5279875" y="1701480"/>
            <a:ext cx="1865949" cy="252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4614866" cy="4786346"/>
          </a:xfrm>
        </p:spPr>
        <p:txBody>
          <a:bodyPr>
            <a:normAutofit fontScale="700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Нереализованные ожидания, связанные с учебой, трудности общения со сверстниками, нарастание волевого и нервного напряжения в ходе обучения – эти и многие другие факторы, к которым еще в начальной школе ребенок  оказывается не вполне готов, могут способствовать формированию у него повышенной тревожности и негативных  установок к дальнейшему школьному обучению.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6580">
            <a:off x="6686108" y="3032021"/>
            <a:ext cx="1976353" cy="1557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1" name="Picture 1" descr="C:\Обработка фото\IMG_7099_thum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4214818"/>
            <a:ext cx="2705100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АНКЕТА ДЛЯ ОПРЕДЕЛЕНИЯ ШКОЛЬНОЙ  МОТИВАЦИИ.</a:t>
            </a:r>
            <a:endParaRPr lang="ru-RU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1643042" y="1357298"/>
          <a:ext cx="6429420" cy="5246710"/>
        </p:xfrm>
        <a:graphic>
          <a:graphicData uri="http://schemas.openxmlformats.org/presentationml/2006/ole">
            <p:oleObj spid="_x0000_s23554" name="Документ" r:id="rId3" imgW="5946213" imgH="743352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ОРГАНИЗАЦИОННЫЙ МОМЕНТ.</a:t>
            </a:r>
            <a:endParaRPr lang="ru-RU" dirty="0"/>
          </a:p>
        </p:txBody>
      </p:sp>
      <p:pic>
        <p:nvPicPr>
          <p:cNvPr id="21506" name="Picture 2" descr="C:\Обработка фото\IMG_7081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2214545" y="1071546"/>
            <a:ext cx="5072099" cy="4429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НАГЛЯДНОГО МАТЕРИАЛА.</a:t>
            </a:r>
            <a:endParaRPr lang="ru-RU" dirty="0"/>
          </a:p>
        </p:txBody>
      </p:sp>
      <p:pic>
        <p:nvPicPr>
          <p:cNvPr id="20482" name="Picture 2" descr="C:\Обработка фото\IMG_7073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643182"/>
            <a:ext cx="2705100" cy="2028825"/>
          </a:xfrm>
          <a:prstGeom prst="cloud">
            <a:avLst/>
          </a:prstGeom>
          <a:noFill/>
        </p:spPr>
      </p:pic>
      <p:pic>
        <p:nvPicPr>
          <p:cNvPr id="20483" name="Picture 3" descr="C:\Обработка фото\IMG_7075_thum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785794"/>
            <a:ext cx="2705100" cy="2028825"/>
          </a:xfrm>
          <a:prstGeom prst="cloud">
            <a:avLst/>
          </a:prstGeom>
          <a:noFill/>
        </p:spPr>
      </p:pic>
      <p:pic>
        <p:nvPicPr>
          <p:cNvPr id="20485" name="Picture 5" descr="C:\Обработка фото\IMG_7077_thum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857232"/>
            <a:ext cx="2705100" cy="2028825"/>
          </a:xfrm>
          <a:prstGeom prst="cloud">
            <a:avLst/>
          </a:prstGeom>
          <a:noFill/>
        </p:spPr>
      </p:pic>
      <p:pic>
        <p:nvPicPr>
          <p:cNvPr id="20487" name="Picture 7" descr="C:\Обработка фото\IMG_7080_thum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500570"/>
            <a:ext cx="2705100" cy="2028825"/>
          </a:xfrm>
          <a:prstGeom prst="ellipse">
            <a:avLst/>
          </a:prstGeom>
          <a:noFill/>
        </p:spPr>
      </p:pic>
      <p:pic>
        <p:nvPicPr>
          <p:cNvPr id="20489" name="Picture 9" descr="C:\Обработка фото\IMG_7098_thum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3571876"/>
            <a:ext cx="2705100" cy="2028825"/>
          </a:xfrm>
          <a:prstGeom prst="cloud">
            <a:avLst/>
          </a:prstGeom>
          <a:noFill/>
        </p:spPr>
      </p:pic>
      <p:pic>
        <p:nvPicPr>
          <p:cNvPr id="20490" name="Picture 10" descr="C:\Обработка фото\IMG_7099_thumb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38900" y="1285860"/>
            <a:ext cx="2705100" cy="2028825"/>
          </a:xfrm>
          <a:prstGeom prst="cloud">
            <a:avLst/>
          </a:prstGeom>
          <a:noFill/>
        </p:spPr>
      </p:pic>
      <p:pic>
        <p:nvPicPr>
          <p:cNvPr id="20493" name="Picture 13" descr="C:\Обработка фото\IMG_7079_thumb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38900" y="4429132"/>
            <a:ext cx="2705100" cy="2028825"/>
          </a:xfrm>
          <a:prstGeom prst="cloud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71472" y="1714488"/>
          <a:ext cx="821537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Задачи: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71472" y="1714488"/>
          <a:ext cx="8215370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4000"/>
            <a:ext cx="8329642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3471858" cy="449772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643306" y="1645920"/>
            <a:ext cx="5043494" cy="452628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11" name="Овал 10"/>
          <p:cNvSpPr/>
          <p:nvPr/>
        </p:nvSpPr>
        <p:spPr>
          <a:xfrm>
            <a:off x="2857488" y="521495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5720" y="1857364"/>
            <a:ext cx="285752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владеющий основами умения учиться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85720" y="3429000"/>
            <a:ext cx="2857520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ru-RU" dirty="0" smtClean="0"/>
              <a:t>любящий свой край и свою Родину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57158" y="285728"/>
            <a:ext cx="2786082" cy="11287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любознательный, активно познающий мир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071802" y="5286388"/>
            <a:ext cx="292895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выполняющий правила </a:t>
            </a:r>
            <a:r>
              <a:rPr lang="ru-RU" sz="1600" dirty="0" smtClean="0"/>
              <a:t>здорового и безопасного </a:t>
            </a:r>
            <a:r>
              <a:rPr lang="ru-RU" dirty="0" smtClean="0"/>
              <a:t>образа жизни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572132" y="357166"/>
            <a:ext cx="3286148" cy="985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готовый  самостоятельно действовать и отвечать за свои поступки</a:t>
            </a:r>
            <a:endParaRPr lang="ru-RU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572132" y="1714488"/>
            <a:ext cx="3357586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доброжелательный, умеющий слушать и слышать собеседника, аргументировать свою позицию, высказывать своё мнение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429256" y="4857760"/>
            <a:ext cx="45719" cy="71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643570" y="3571876"/>
            <a:ext cx="328614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уважающий и принимающий ценности семьи и общества</a:t>
            </a:r>
            <a:endParaRPr lang="ru-RU" dirty="0"/>
          </a:p>
        </p:txBody>
      </p:sp>
      <p:pic>
        <p:nvPicPr>
          <p:cNvPr id="39938" name="Picture 2" descr="C:\Users\history\Documents\вып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28604"/>
            <a:ext cx="2000259" cy="478634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829</TotalTime>
  <Words>220</Words>
  <Application>Microsoft Office PowerPoint</Application>
  <PresentationFormat>Экран (4:3)</PresentationFormat>
  <Paragraphs>31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Литейная</vt:lpstr>
      <vt:lpstr>Документ</vt:lpstr>
      <vt:lpstr>Слайд 1</vt:lpstr>
      <vt:lpstr>Слайд 2</vt:lpstr>
      <vt:lpstr>Слайд 3</vt:lpstr>
      <vt:lpstr>АНКЕТА ДЛЯ ОПРЕДЕЛЕНИЯ ШКОЛЬНОЙ  МОТИВАЦИИ.</vt:lpstr>
      <vt:lpstr>ОРГАНИЗАЦИОННЫЙ МОМЕНТ.</vt:lpstr>
      <vt:lpstr>ИСПОЛЬЗОВАНИЕ НАГЛЯДНОГО МАТЕРИАЛА.</vt:lpstr>
      <vt:lpstr>Задачи:</vt:lpstr>
      <vt:lpstr>Задачи: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ГОУДОД ДДТ «Измайловский»  ул. Егорова 26 А Организационно-массовый отдел</dc:title>
  <dc:creator>User</dc:creator>
  <cp:lastModifiedBy>user</cp:lastModifiedBy>
  <cp:revision>94</cp:revision>
  <dcterms:created xsi:type="dcterms:W3CDTF">2008-05-05T06:23:06Z</dcterms:created>
  <dcterms:modified xsi:type="dcterms:W3CDTF">2012-11-18T17:16:57Z</dcterms:modified>
</cp:coreProperties>
</file>