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9" r:id="rId2"/>
    <p:sldId id="337" r:id="rId3"/>
    <p:sldId id="332" r:id="rId4"/>
    <p:sldId id="334" r:id="rId5"/>
    <p:sldId id="335" r:id="rId6"/>
    <p:sldId id="336" r:id="rId7"/>
    <p:sldId id="333" r:id="rId8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B611B"/>
    <a:srgbClr val="003366"/>
    <a:srgbClr val="CC0000"/>
    <a:srgbClr val="0066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4138" autoAdjust="0"/>
  </p:normalViewPr>
  <p:slideViewPr>
    <p:cSldViewPr>
      <p:cViewPr>
        <p:scale>
          <a:sx n="80" d="100"/>
          <a:sy n="80" d="100"/>
        </p:scale>
        <p:origin x="-251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222375" y="2071678"/>
            <a:ext cx="792162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Итоги </a:t>
            </a:r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I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триместра</a:t>
            </a:r>
          </a:p>
          <a:p>
            <a:pPr algn="ctr">
              <a:defRPr/>
            </a:pPr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2015-16 учебный год</a:t>
            </a:r>
            <a: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/>
            </a:r>
            <a:br>
              <a:rPr lang="ru-RU" sz="4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</a:br>
            <a:endParaRPr lang="ru-RU" sz="4000" b="1" dirty="0">
              <a:solidFill>
                <a:srgbClr val="33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7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0.0 0.0  L 0.25 0.0  L 0.25 0.33295  L 0.0 0.33295  L 0.0 0.0  Z" pathEditMode="relative" ptsTypes="">
                                      <p:cBhvr>
                                        <p:cTn id="8" dur="2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1000107"/>
          <a:ext cx="8286807" cy="5286416"/>
        </p:xfrm>
        <a:graphic>
          <a:graphicData uri="http://schemas.openxmlformats.org/drawingml/2006/table">
            <a:tbl>
              <a:tblPr/>
              <a:tblGrid>
                <a:gridCol w="468051"/>
                <a:gridCol w="340180"/>
                <a:gridCol w="408020"/>
                <a:gridCol w="416317"/>
                <a:gridCol w="416317"/>
                <a:gridCol w="415341"/>
                <a:gridCol w="485133"/>
                <a:gridCol w="556391"/>
                <a:gridCol w="556391"/>
                <a:gridCol w="484159"/>
                <a:gridCol w="347012"/>
                <a:gridCol w="414853"/>
                <a:gridCol w="485133"/>
                <a:gridCol w="485133"/>
                <a:gridCol w="415341"/>
                <a:gridCol w="415341"/>
                <a:gridCol w="347012"/>
                <a:gridCol w="415341"/>
                <a:gridCol w="415341"/>
              </a:tblGrid>
              <a:tr h="20834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кол-во уч-ся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отличники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хорошисты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с одной «4»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с одной «3»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неуспевающие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0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2014/15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/15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2015-16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35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88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95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– 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37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146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6167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– 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626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812645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Итоги успеваемости за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триместр 2015 – 16 учебного года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2 – 9 классы  (очное отделение)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572560" cy="785818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</a:rPr>
              <a:t>УСПЕВАЕМОСТЬ</a:t>
            </a:r>
            <a: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357188" y="1357313"/>
          <a:ext cx="8501062" cy="5262562"/>
        </p:xfrm>
        <a:graphic>
          <a:graphicData uri="http://schemas.openxmlformats.org/presentationml/2006/ole">
            <p:oleObj spid="_x0000_s4097" name="Диаграмма" r:id="rId5" imgW="4895850" imgH="3686175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572560" cy="78581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</a:rPr>
              <a:t>КАЧЕСТВО ОБУЧЕННОСТИ</a:t>
            </a:r>
            <a: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350913" y="785794"/>
          <a:ext cx="8364491" cy="6184073"/>
        </p:xfrm>
        <a:graphic>
          <a:graphicData uri="http://schemas.openxmlformats.org/presentationml/2006/ole">
            <p:oleObj spid="_x0000_s19459" name="Диаграмма" r:id="rId5" imgW="4962525" imgH="3514725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72560" cy="785818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РЕЗЕРВ ( одна «4»)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333374" y="1142984"/>
          <a:ext cx="8810625" cy="4929222"/>
        </p:xfrm>
        <a:graphic>
          <a:graphicData uri="http://schemas.openxmlformats.org/presentationml/2006/ole">
            <p:oleObj spid="_x0000_s20483" name="Диаграмма" r:id="rId5" imgW="5581650" imgH="3390900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72560" cy="785818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РЕЗЕРВ ( одна «3»)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0" y="1071546"/>
          <a:ext cx="8569572" cy="5786454"/>
        </p:xfrm>
        <a:graphic>
          <a:graphicData uri="http://schemas.openxmlformats.org/presentationml/2006/ole">
            <p:oleObj spid="_x0000_s21507" name="Диаграмма" r:id="rId5" imgW="5419725" imgH="3790950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58294" cy="50006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Bookman Old Style" pitchFamily="18" charset="0"/>
              </a:rPr>
              <a:t>Рейтинг классов по итогам   1 триместра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358168"/>
          <a:ext cx="8358246" cy="7071360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tx2">
                      <a:lumMod val="60000"/>
                      <a:lumOff val="40000"/>
                    </a:schemeClr>
                  </a:outerShdw>
                </a:effectLst>
              </a:tblPr>
              <a:tblGrid>
                <a:gridCol w="1011806"/>
                <a:gridCol w="2131466"/>
                <a:gridCol w="1601629"/>
                <a:gridCol w="2306501"/>
                <a:gridCol w="1306844"/>
              </a:tblGrid>
              <a:tr h="572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успеваемость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резерв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 «3»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обученности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рейтинг</a:t>
                      </a: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5000"/>
                      </a:schemeClr>
                    </a:solidFill>
                  </a:tcPr>
                </a:tc>
              </a:tr>
              <a:tr h="3905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Bookman Old Style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Bookman Old Style"/>
                          <a:ea typeface="Times New Roman"/>
                          <a:cs typeface="Times New Roman"/>
                        </a:rPr>
                        <a:t>V</a:t>
                      </a:r>
                      <a:endParaRPr lang="ru-RU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II</a:t>
                      </a:r>
                      <a:endParaRPr lang="ru-RU" sz="28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Bookman Old Style"/>
                          <a:ea typeface="Times New Roman"/>
                          <a:cs typeface="Times New Roman"/>
                        </a:rPr>
                        <a:t>IV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89%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I</a:t>
                      </a:r>
                      <a:endParaRPr lang="ru-RU" sz="2800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4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7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40%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VI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8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8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99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28%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Bookman Old Style"/>
                          <a:ea typeface="Times New Roman"/>
                          <a:cs typeface="Times New Roman"/>
                        </a:rPr>
                        <a:t>VII</a:t>
                      </a:r>
                      <a:endParaRPr lang="ru-RU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/>
                          <a:ea typeface="Times New Roman"/>
                          <a:cs typeface="Times New Roman"/>
                        </a:rPr>
                        <a:t>9</a:t>
                      </a:r>
                      <a:endParaRPr lang="ru-RU" sz="36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99"/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b="1" dirty="0">
                        <a:solidFill>
                          <a:srgbClr val="000099"/>
                        </a:solidFill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Bookman Old Style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Bookman Old Style"/>
                          <a:ea typeface="Times New Roman"/>
                          <a:cs typeface="Times New Roman"/>
                        </a:rPr>
                        <a:t>V</a:t>
                      </a:r>
                      <a:endParaRPr lang="ru-RU" sz="2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352" marR="683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3298</TotalTime>
  <Words>389</Words>
  <PresentationFormat>Экран (4:3)</PresentationFormat>
  <Paragraphs>317</Paragraphs>
  <Slides>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Тема Office</vt:lpstr>
      <vt:lpstr>Диаграмма</vt:lpstr>
      <vt:lpstr>Диаграмма Microsoft Graph</vt:lpstr>
      <vt:lpstr>Слайд 1</vt:lpstr>
      <vt:lpstr>Слайд 2</vt:lpstr>
      <vt:lpstr>УСПЕВАЕМОСТЬ  </vt:lpstr>
      <vt:lpstr>КАЧЕСТВО ОБУЧЕННОСТИ   </vt:lpstr>
      <vt:lpstr>РЕЗЕРВ ( одна «4»)</vt:lpstr>
      <vt:lpstr>РЕЗЕРВ ( одна «3»)</vt:lpstr>
      <vt:lpstr>Рейтинг классов по итогам   1 триместра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391</cp:revision>
  <dcterms:modified xsi:type="dcterms:W3CDTF">2015-11-24T12:10:30Z</dcterms:modified>
</cp:coreProperties>
</file>