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71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96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A8253-EB04-4C3A-B316-EC9B5171E372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1995F-983C-43A9-887A-63F293175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1995F-983C-43A9-887A-63F29317591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FC5E21-8CF0-4A02-858F-E477EB899A09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855E119-B102-4282-A503-94A7F711D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8964488" cy="26642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Мировоззрение    старшеклассника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АНАЛИЗ Анкетирования 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УЧАЩИХСЯ 10 КЛАССА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2015/2016 УЧЕБНОГО ГОДА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4077073"/>
            <a:ext cx="6705600" cy="1512168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Выступление на педагогическом совете классного руководителя Ушаковой Н.В.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38" name="Picture 2" descr="http://s4.pic4you.ru/y2014/08-13/12216/45440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21088"/>
            <a:ext cx="1318498" cy="17003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267744" y="2924944"/>
            <a:ext cx="6624736" cy="3672408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Эрудицией, широкими познаниями, начитанностью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 человек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Независимостью, собственной позицией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 человек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Умением выкрутится из любой ситуации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Обаянием, внешней красотой                  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 человека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Честностью, принципиальностью            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 человека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Смелостью бесстрашием                         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 человека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Физической силой                                                           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Хорошими связями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Хорошей успеваемостью                                                </a:t>
            </a:r>
            <a:r>
              <a:rPr lang="ru-RU" sz="6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 человека</a:t>
            </a:r>
          </a:p>
          <a:p>
            <a:pPr lvl="0"/>
            <a:r>
              <a:rPr lang="ru-RU" sz="6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10.Материальной обеспеченностью родителей</a:t>
            </a:r>
          </a:p>
          <a:p>
            <a:pPr lvl="0"/>
            <a:r>
              <a:rPr lang="ru-RU" sz="64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Владением силовыми приемами                                  </a:t>
            </a:r>
            <a:r>
              <a:rPr lang="ru-RU" sz="6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 человека</a:t>
            </a:r>
            <a:r>
              <a:rPr lang="ru-RU" sz="4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31968" cy="1368152"/>
          </a:xfr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 Как вы считаете, чем можно завоевать авторитет у сверстников? </a:t>
            </a:r>
            <a:b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 Выберите не более 5 позиций)</a:t>
            </a:r>
            <a:endParaRPr lang="ru-RU" sz="28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2" descr="http://s4.pic4you.ru/y2014/08-13/12216/4544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365104"/>
            <a:ext cx="1224136" cy="22767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79512" y="2743200"/>
            <a:ext cx="6984776" cy="3494112"/>
          </a:xfrm>
        </p:spPr>
        <p:txBody>
          <a:bodyPr>
            <a:normAutofit fontScale="70000" lnSpcReduction="20000"/>
          </a:bodyPr>
          <a:lstStyle/>
          <a:p>
            <a:pPr marL="514350" lvl="0" indent="-51435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1. Учитель, который хорошо знает свой предмет</a:t>
            </a:r>
          </a:p>
          <a:p>
            <a:pPr marL="514350" lvl="0" indent="-51435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(6 человек)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2. Строгий учитель, который дает прочные знания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(1 человек)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3. Тот, кто относится ко мне по-человечески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(6 человек)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4. Тот, кто считается с моими возможностями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(3 человека)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5. Лучше всех те, которые не требуют много 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(1 человек)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6. У кого интересно на уроках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(8 человек)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7. Кто дает работать самостоятельно, сделать что-то своё </a:t>
            </a:r>
          </a:p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(1 человек)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8072" cy="1368152"/>
          </a:xfrm>
        </p:spPr>
        <p:txBody>
          <a:bodyPr>
            <a:no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Учителя, как и все люди, разные.  Какие из них вызывают у вас симпатию, уважение? Можно несколько ответов</a:t>
            </a:r>
            <a:endParaRPr lang="ru-RU" sz="24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4" descr="http://s4.pic4you.ru/y2014/08-13/12216/454406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3068960"/>
            <a:ext cx="1112410" cy="25548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555776" y="1700808"/>
            <a:ext cx="6048672" cy="4680520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1. Радость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4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2. Удивление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3. Усталость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7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4. Скука - 2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5. Уверенность в себе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1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6. Раздражение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2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7. Обида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8. Беспокойство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2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9. Неуверенность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3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10. Сомнение -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2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11. Страх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12. Неудовлетворенность собой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2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13. Спокойствие -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5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12. Отметьте</a:t>
            </a:r>
            <a:r>
              <a:rPr lang="ru-RU" sz="28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какие чувства у вас вызывает обычное пребывание в школе. Отметьте те, которые испытываете чаще </a:t>
            </a:r>
            <a:r>
              <a:rPr lang="ru-RU" sz="2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других</a:t>
            </a:r>
            <a:endParaRPr lang="ru-RU" sz="2800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098" name="Picture 2" descr="http://s4.pic4you.ru/y2014/08-13/12216/45440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7032"/>
            <a:ext cx="2088232" cy="29303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83568" y="2852936"/>
            <a:ext cx="5328593" cy="3062064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Моя мама (5 человек)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Сестра, брат 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(2 человека)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Кто-то из родственников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 человек)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Отец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( 5 человек)</a:t>
            </a:r>
          </a:p>
          <a:p>
            <a:pPr lvl="0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Учитель 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Друг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(7 человек)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Одноклассник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(3 человека)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Просто знакомый</a:t>
            </a:r>
          </a:p>
          <a:p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 ни к кому не обращусь </a:t>
            </a:r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 человек)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260648"/>
            <a:ext cx="7620000" cy="1296144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13. Есть ли в вашей жизни человек, к которому вы придете в трудную минуту? </a:t>
            </a:r>
            <a:endParaRPr lang="ru-RU" sz="2800" b="1" dirty="0">
              <a:solidFill>
                <a:srgbClr val="002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4" name="Picture 2" descr="http://s4.pic4you.ru/y2014/08-13/12216/454407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941168"/>
            <a:ext cx="2915816" cy="17122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16632"/>
            <a:ext cx="8712968" cy="63687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14. В чем, по вашему мнению, проявляется культура человека?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1. В художественной эрудиции </a:t>
            </a:r>
            <a:r>
              <a:rPr lang="ru-RU" sz="2400" dirty="0" smtClean="0"/>
              <a:t>- 2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2. В воспитанности (умение вести себя, знание этикета) </a:t>
            </a:r>
            <a:r>
              <a:rPr lang="ru-RU" sz="2400" dirty="0" smtClean="0"/>
              <a:t>-7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3. В уважительном отношении к представителям другой национальности</a:t>
            </a:r>
            <a:r>
              <a:rPr lang="ru-RU" sz="2400" dirty="0" smtClean="0"/>
              <a:t> - 5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4. В порядочности, честности </a:t>
            </a:r>
            <a:r>
              <a:rPr lang="ru-RU" sz="2400" dirty="0" smtClean="0"/>
              <a:t>- 3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5. В добром отношении к природе, животным </a:t>
            </a:r>
            <a:r>
              <a:rPr lang="ru-RU" sz="2400" dirty="0" smtClean="0"/>
              <a:t>- 1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6. В отношении к памятникам истории, культуры </a:t>
            </a:r>
            <a:r>
              <a:rPr lang="ru-RU" sz="2400" dirty="0" smtClean="0"/>
              <a:t>- 1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7. В творчестве </a:t>
            </a:r>
            <a:r>
              <a:rPr lang="ru-RU" sz="2400" dirty="0" smtClean="0"/>
              <a:t>- 3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8. В умении остаться человеком в любой ситуации </a:t>
            </a:r>
            <a:r>
              <a:rPr lang="ru-RU" sz="2400" dirty="0" smtClean="0"/>
              <a:t>- 4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9. В толерантности к людям (терпимости к их мнению) </a:t>
            </a:r>
            <a:r>
              <a:rPr lang="ru-RU" sz="2400" dirty="0" smtClean="0"/>
              <a:t>- 8</a:t>
            </a:r>
            <a:endParaRPr lang="ru-RU" sz="2400" dirty="0"/>
          </a:p>
        </p:txBody>
      </p:sp>
      <p:pic>
        <p:nvPicPr>
          <p:cNvPr id="3" name="Picture 6" descr="http://s4.pic4you.ru/y2014/08-13/12216/45440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908720"/>
            <a:ext cx="2267744" cy="19640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2564904"/>
            <a:ext cx="8748464" cy="4293096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Материальное благополучие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(1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Успешная профессиональная деятельность (карьера)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(5 человека)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Интересная работа (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4. Деньги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(4 человека)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Уважение окружающих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(5 человека)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Семья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(6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7. Образование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(5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Интеллектуальное развитие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(6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9.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Дружба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(8 человек)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10. Личная независимость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(4 человека)</a:t>
            </a:r>
          </a:p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11. Духовное развитие </a:t>
            </a:r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(7 человек)</a:t>
            </a:r>
          </a:p>
          <a:p>
            <a:pPr lvl="0"/>
            <a:r>
              <a:rPr lang="ru-RU" sz="1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12. Другое – </a:t>
            </a:r>
            <a:endParaRPr lang="ru-RU" sz="1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71600" y="260648"/>
            <a:ext cx="7620000" cy="1368152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>
                <a:solidFill>
                  <a:srgbClr val="002060"/>
                </a:solidFill>
              </a:rPr>
              <a:t>15. Современный мир многообразен. Ценности у людей не одинаковы. Отметьте те, какие из них вы считаете наиболее важными.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s4.pic4you.ru/y2014/08-13/12216/45440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4365104"/>
            <a:ext cx="1259632" cy="21786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Scy;&amp;pcy;&amp;acy;&amp;scy;&amp;icy;&amp;bcy;&amp;ocy; &amp;zcy;&amp;acy; &amp;vcy;&amp;ncy;&amp;icy;&amp;mcy;&amp;a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0" name="Picture 4" descr="http://www.panteeva.21203s10.edusite.ru/images/p9_32627b5a9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509120"/>
            <a:ext cx="1714254" cy="2125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s4.pic4you.ru/y2014/08-13/12216/454407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6386" y="5877272"/>
            <a:ext cx="607614" cy="887117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0"/>
            <a:ext cx="8171185" cy="1556792"/>
          </a:xfrm>
        </p:spPr>
        <p:txBody>
          <a:bodyPr>
            <a:norm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1. ЖИЗНЬ – СЛОЖНОЕ ЯВЛЕНИЕ. ЧТО, КРОМЕ ЗНАНИЙ, ВАМ ПОНАДОБИТСЯ В НЕЙ В ДАЛЬНЕЙШЕМ?  (Подумайте и отметьте самое важное)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784976" cy="410445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1. Ориентация на большую самостоятельность, ответственность           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(3 человека)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2. Представление о том, что значит быть гражданином своей страны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(1 человек)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3. Навыки общения, умение взаимодействовать с людьми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(8 человек)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4. Понимание ценности природы, жизни человека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(1 человек)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5. Уважение труда, ценность профессионализма и компетентности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(3 человека)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6. Важность уважения к человеческой личности, к достоинству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(6 человек)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7. Представление о демократическом устройстве общества, его основных достоинствах (свобода личности, равенства перед законом…)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(4 человека)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8. Другое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314" name="Picture 2" descr="https://sp.yimg.com/ib/th?id=HN.608042446054558234&amp;pid=15.1&amp;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522485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475656" y="1268760"/>
            <a:ext cx="7439744" cy="32403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1. Прочные знания по предметам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(4 человека)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2. Общекультурный кругозор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(5 человек)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3. Помощь в развитии способностей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(3 человека)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4. Опыт общения с людьми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(7 человек)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5. Способность ориентироваться в жизни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(2 человека)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6. Научить вести себя (правила поведения…)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(2 человек)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7. Дать представление о ценностях, смысле жизни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(1 человек)</a:t>
            </a:r>
            <a:endParaRPr lang="ru-RU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8. Умение мыслить самостоятельно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</a:rPr>
              <a:t>(7 человек)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47664" y="42769"/>
            <a:ext cx="60486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2. КАК ВЫ ДУМАЕТЕ, ЧТО ДОЛЖНА ДАТЬ ВАМ ШКОЛА?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(Отметьте самое важное, пожалуйста)</a:t>
            </a:r>
          </a:p>
        </p:txBody>
      </p:sp>
      <p:pic>
        <p:nvPicPr>
          <p:cNvPr id="12292" name="Picture 4" descr="http://s4.pic4you.ru/y2014/08-13/12216/45440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286060"/>
            <a:ext cx="1944216" cy="1355916"/>
          </a:xfrm>
          <a:prstGeom prst="rect">
            <a:avLst/>
          </a:prstGeom>
          <a:noFill/>
        </p:spPr>
      </p:pic>
      <p:pic>
        <p:nvPicPr>
          <p:cNvPr id="15362" name="Picture 2" descr="http://unit-sport.ru/images/news/2014/2014090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88640"/>
            <a:ext cx="1471018" cy="1103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0"/>
            <a:ext cx="8099177" cy="630932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3. ЗАНИМАЕТЕСЬ ЛИ ВЫ ГДЕ-НИБУДЬ ДОПОЛНИТЕЛЬНО?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(8 чел.)  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Нет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   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Эпизодически </a:t>
            </a:r>
            <a:endParaRPr lang="ru-RU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 smtClean="0"/>
          </a:p>
          <a:p>
            <a:pPr lvl="0"/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3284984"/>
            <a:ext cx="67687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 startAt="4"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Если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да, то где? </a:t>
            </a:r>
            <a:endParaRPr lang="ru-RU" sz="3200" b="1" dirty="0" smtClean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1. С репетитором - 1</a:t>
            </a: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2. В группе по изучению языка - 2</a:t>
            </a: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3. На курсах - 1</a:t>
            </a: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4. В кружках - 1</a:t>
            </a: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5. В спортивной группе - 3</a:t>
            </a:r>
          </a:p>
          <a:p>
            <a:pPr lvl="0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6. Другое  -2  (музыкальная школа)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266" name="Picture 2" descr="&amp;acy;&amp;ncy;&amp;icy;&amp;mcy;&amp;icy;&amp;rcy;&amp;ocy;&amp;vcy;&amp;acy;&amp;ncy;&amp;ncy;&amp;ycy;&amp;iecy; &amp;kcy;&amp;acy;&amp;rcy;&amp;tcy;&amp;icy;&amp;ncy;&amp;kcy;&amp;icy; &amp;shcy;&amp;kcy;&amp;ocy;&amp;l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260648"/>
            <a:ext cx="1187624" cy="1179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s4.pic4you.ru/y2014/08-13/12216/45440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1763688" cy="2188257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48680"/>
            <a:ext cx="12660560" cy="792088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5. Почему вы это делаете?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266" name="Picture 2" descr="&amp;acy;&amp;ncy;&amp;icy;&amp;mcy;&amp;icy;&amp;rcy;&amp;ocy;&amp;vcy;&amp;acy;&amp;ncy;&amp;ncy;&amp;ycy;&amp;iecy; &amp;kcy;&amp;acy;&amp;rcy;&amp;tcy;&amp;icy;&amp;ncy;&amp;kcy;&amp;icy; &amp;shcy;&amp;kcy;&amp;ocy;&amp;l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260648"/>
            <a:ext cx="1187624" cy="1179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://s4.pic4you.ru/y2014/08-13/12216/45440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1763688" cy="2188257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195736" y="2996952"/>
            <a:ext cx="7123113" cy="31340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1. Мне это интересно –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6 человек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2. Настаивают родители –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 человек</a:t>
            </a:r>
          </a:p>
          <a:p>
            <a:r>
              <a:rPr lang="ru-RU" dirty="0" smtClean="0"/>
              <a:t>4. Отстаю по предмету, он трудно дается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5. Хочу иметь хорошие знания –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4 человека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6. Думаю получить профессию –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 человека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7. Другое  -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 человек (говорят, есть музыкальные способности)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52928" cy="8367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6. У ВСЕХ ЛЮДЕЙ В ШКОЛЕ БЫЛИ ЛЮБИМЫЕ И НЕЛЮБИМЫЕ ПРЕДМЕТЫ 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908723"/>
          <a:ext cx="8640958" cy="5884184"/>
        </p:xfrm>
        <a:graphic>
          <a:graphicData uri="http://schemas.openxmlformats.org/drawingml/2006/table">
            <a:tbl>
              <a:tblPr/>
              <a:tblGrid>
                <a:gridCol w="2664296"/>
                <a:gridCol w="2448272"/>
                <a:gridCol w="1728192"/>
                <a:gridCol w="1800198"/>
              </a:tblGrid>
              <a:tr h="626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Изучаю с интересом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Равнодушен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Не люблю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История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География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Биология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Алгебра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Геометрия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Физика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Химия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Информатика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Литература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Русский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Английский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Обществознание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Немецкий язык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ОБЖ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4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Физическая культура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14" name="Picture 2" descr="http://www.coollady.ru/pic/0002/051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8424" y="0"/>
            <a:ext cx="509803" cy="7647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596064" cy="1412776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7. Каждому человеку хочется проявить себя с лучшей стороны, показать свои возможности, способности. Насколько это удается вам в школе?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71600" y="2780928"/>
            <a:ext cx="7595121" cy="306206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 </a:t>
            </a:r>
          </a:p>
          <a:p>
            <a:endParaRPr lang="ru-RU" sz="3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699791" y="1601195"/>
          <a:ext cx="6336705" cy="3787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0196"/>
                <a:gridCol w="1469087"/>
                <a:gridCol w="1523246"/>
                <a:gridCol w="1584176"/>
              </a:tblGrid>
              <a:tr h="9637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почти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всегда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иногда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очень редко</a:t>
                      </a:r>
                      <a:endParaRPr lang="ru-RU" sz="2400" dirty="0"/>
                    </a:p>
                  </a:txBody>
                  <a:tcPr/>
                </a:tc>
              </a:tr>
              <a:tr h="13296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В учебе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149432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</a:rPr>
                        <a:t>Просто как человеку</a:t>
                      </a:r>
                      <a:endParaRPr lang="ru-RU" sz="2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0" name="Picture 4" descr="http://s4.pic4you.ru/y2014/08-13/12216/454407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05064"/>
            <a:ext cx="1717016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2051720" y="188640"/>
            <a:ext cx="6863680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8. Оцените отдельные стороны вашей жизни в школе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75656" y="1340769"/>
          <a:ext cx="7668344" cy="5256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577"/>
                <a:gridCol w="1812454"/>
                <a:gridCol w="1012633"/>
                <a:gridCol w="1691680"/>
              </a:tblGrid>
              <a:tr h="9364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положительно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средне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+mn-lt"/>
                          <a:ea typeface="Calibri"/>
                          <a:cs typeface="Times New Roman"/>
                        </a:rPr>
                        <a:t>отрицательно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57411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Ваша учеба в классе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Мои отношения с одноклассниками 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Отношение моих родителей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 учебе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Отношение большинства учителей ко мне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936494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0070C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Отношения с учениками других классов</a:t>
                      </a:r>
                      <a:endParaRPr lang="ru-RU" b="1" dirty="0">
                        <a:solidFill>
                          <a:srgbClr val="0070C0"/>
                        </a:solidFill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&amp;Gcy;&amp;Lcy;&amp;Ocy;&amp;Bcy;&amp;Ucy;&amp;Scy;-&amp;Ucy;&amp;CHcy;&amp;IEcy;&amp;N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653136"/>
            <a:ext cx="114468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http://s4.pic4you.ru/y2014/08-13/12216/45440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88840"/>
            <a:ext cx="1080120" cy="25649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282880" cy="86995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/>
              <a:t>9. Удовлетворены ли вы своими учебными успехами?</a:t>
            </a: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362200" y="2276872"/>
            <a:ext cx="6400800" cy="3895328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(3 человека)</a:t>
            </a:r>
          </a:p>
          <a:p>
            <a:pPr lvl="0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Частично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i="1" dirty="0" smtClean="0">
                <a:solidFill>
                  <a:srgbClr val="002060"/>
                </a:solidFill>
              </a:rPr>
              <a:t>(4 человека)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Я часто бываю собой недоволен</a:t>
            </a:r>
          </a:p>
          <a:p>
            <a:pPr lvl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  </a:t>
            </a:r>
            <a:r>
              <a:rPr lang="ru-RU" b="1" i="1" dirty="0" smtClean="0">
                <a:solidFill>
                  <a:srgbClr val="002060"/>
                </a:solidFill>
              </a:rPr>
              <a:t>(1 человек)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Мне это безразлично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s4.pic4you.ru/y2014/08-13/12216/45440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1991207" cy="3816424"/>
          </a:xfrm>
          <a:prstGeom prst="rect">
            <a:avLst/>
          </a:prstGeom>
          <a:noFill/>
        </p:spPr>
      </p:pic>
      <p:pic>
        <p:nvPicPr>
          <p:cNvPr id="6" name="Picture 6" descr="&amp;scy;&amp;lcy;&amp;iecy;&amp;dcy;&amp;ucy;&amp;yucy;&amp;shchcy;&amp;acy;&amp;yacy; &amp;scy;&amp;ocy;&amp;scy;&amp;tcy;&amp;acy;&amp;vcy;&amp;lcy;&amp;yacy;&amp;yucy;&amp;shchcy;&amp;acy;&amp;yacy; &amp;ecy;&amp;tcy;&amp;ocy; &amp;ucy;&amp;chcy;&amp;icy;&amp;tcy;&amp;iecy;&amp;lcy;&amp;softcy;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5445224"/>
            <a:ext cx="1115616" cy="1191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859</TotalTime>
  <Words>872</Words>
  <Application>Microsoft Office PowerPoint</Application>
  <PresentationFormat>Экран (4:3)</PresentationFormat>
  <Paragraphs>187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Обычная</vt:lpstr>
      <vt:lpstr>Мировоззрение    старшеклассника  АНАЛИЗ Анкетирования   УЧАЩИХСЯ 10 КЛАССА  2015/2016 УЧЕБНОГО ГОДА </vt:lpstr>
      <vt:lpstr>1. Ориентация на большую самостоятельность, ответственность             (3 человека) 2. Представление о том, что значит быть гражданином своей страны  (1 человек)  3. Навыки общения, умение взаимодействовать с людьми  (8 человек) 4. Понимание ценности природы, жизни человека  (1 человек) 5. Уважение труда, ценность профессионализма и компетентности  (3 человека) 6. Важность уважения к человеческой личности, к достоинству  (6 человек) 7. Представление о демократическом устройстве общества, его основных достоинствах (свобода личности, равенства перед законом…) (4 человека) 8. Другое</vt:lpstr>
      <vt:lpstr>Слайд 3</vt:lpstr>
      <vt:lpstr>Слайд 4</vt:lpstr>
      <vt:lpstr>   5. Почему вы это делаете?                     </vt:lpstr>
      <vt:lpstr>6. У ВСЕХ ЛЮДЕЙ В ШКОЛЕ БЫЛИ ЛЮБИМЫЕ И НЕЛЮБИМЫЕ ПРЕДМЕТЫ </vt:lpstr>
      <vt:lpstr>7. Каждому человеку хочется проявить себя с лучшей стороны, показать свои возможности, способности. Насколько это удается вам в школе?</vt:lpstr>
      <vt:lpstr>Слайд 8</vt:lpstr>
      <vt:lpstr>9. Удовлетворены ли вы своими учебными успехами?</vt:lpstr>
      <vt:lpstr>10. Как вы считаете, чем можно завоевать авторитет у сверстников?   ( Выберите не более 5 позиций)</vt:lpstr>
      <vt:lpstr>11. Учителя, как и все люди, разные.  Какие из них вызывают у вас симпатию, уважение? Можно несколько ответов</vt:lpstr>
      <vt:lpstr>Слайд 12</vt:lpstr>
      <vt:lpstr>13. Есть ли в вашей жизни человек, к которому вы придете в трудную минуту? </vt:lpstr>
      <vt:lpstr>14. В чем, по вашему мнению, проявляется культура человека?    1. В художественной эрудиции - 2 2. В воспитанности (умение вести себя, знание этикета) -7 3. В уважительном отношении к представителям другой национальности - 5 4. В порядочности, честности - 3 5. В добром отношении к природе, животным - 1 6. В отношении к памятникам истории, культуры - 1 7. В творчестве - 3 8. В умении остаться человеком в любой ситуации - 4 9. В толерантности к людям (терпимости к их мнению) - 8</vt:lpstr>
      <vt:lpstr>15. Современный мир многообразен. Ценности у людей не одинаковы. Отметьте те, какие из них вы считаете наиболее важными.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Мировоззрение    старшеклассника  АНАЛИЗ АНКЕТЫ УЧАЩИХСЯ 10 КЛАССА  2014/2015 УЧЕБНОГО ГОДА</dc:title>
  <dc:creator>Людмила</dc:creator>
  <cp:lastModifiedBy>43</cp:lastModifiedBy>
  <cp:revision>82</cp:revision>
  <dcterms:created xsi:type="dcterms:W3CDTF">2014-11-14T17:10:38Z</dcterms:created>
  <dcterms:modified xsi:type="dcterms:W3CDTF">2015-11-09T12:35:47Z</dcterms:modified>
</cp:coreProperties>
</file>