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8" r:id="rId3"/>
    <p:sldId id="259" r:id="rId4"/>
    <p:sldId id="260" r:id="rId5"/>
    <p:sldId id="262" r:id="rId6"/>
    <p:sldId id="264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10/24/2014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79;&#1074;&#1086;&#1085;&#1086;&#1082;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 flipH="1">
            <a:off x="1447800" y="228600"/>
            <a:ext cx="7467600" cy="4495800"/>
          </a:xfrm>
          <a:prstGeom prst="halfFrame">
            <a:avLst>
              <a:gd name="adj1" fmla="val 5931"/>
              <a:gd name="adj2" fmla="val 5194"/>
            </a:avLst>
          </a:prstGeom>
          <a:blipFill>
            <a:blip r:embed="rId2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flipV="1">
            <a:off x="304800" y="2286000"/>
            <a:ext cx="5791200" cy="4267200"/>
          </a:xfrm>
          <a:prstGeom prst="halfFrame">
            <a:avLst>
              <a:gd name="adj1" fmla="val 6029"/>
              <a:gd name="adj2" fmla="val 4895"/>
            </a:avLst>
          </a:prstGeom>
          <a:blipFill>
            <a:blip r:embed="rId2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Иятта\Рабочий стол\ЭТО СРОЧНО\Новая папка\0_6f29c_374fa17a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4800"/>
            <a:ext cx="2590800" cy="3881348"/>
          </a:xfrm>
          <a:prstGeom prst="rect">
            <a:avLst/>
          </a:prstGeom>
          <a:noFill/>
        </p:spPr>
      </p:pic>
      <p:pic>
        <p:nvPicPr>
          <p:cNvPr id="3074" name="Picture 2" descr="C:\Documents and Settings\Иятта\Рабочий стол\ЭТО СРОЧНО\Новая папка\0_86ab2_bb4b8229_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1" y="4630928"/>
            <a:ext cx="3352800" cy="192227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438400" y="1851630"/>
            <a:ext cx="5943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Школа самоуважения</a:t>
            </a:r>
            <a:endParaRPr lang="ru-RU" sz="4800" b="1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803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 flipH="1">
            <a:off x="1447800" y="228600"/>
            <a:ext cx="7467600" cy="4495800"/>
          </a:xfrm>
          <a:prstGeom prst="halfFrame">
            <a:avLst>
              <a:gd name="adj1" fmla="val 5931"/>
              <a:gd name="adj2" fmla="val 5194"/>
            </a:avLst>
          </a:prstGeom>
          <a:blipFill>
            <a:blip r:embed="rId3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flipV="1">
            <a:off x="304800" y="2286000"/>
            <a:ext cx="5791200" cy="4267200"/>
          </a:xfrm>
          <a:prstGeom prst="halfFrame">
            <a:avLst>
              <a:gd name="adj1" fmla="val 6029"/>
              <a:gd name="adj2" fmla="val 4895"/>
            </a:avLst>
          </a:prstGeom>
          <a:blipFill>
            <a:blip r:embed="rId3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Иятта\Рабочий стол\ЭТО СРОЧНО\Новая папка\0_6f29c_374fa17a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4800"/>
            <a:ext cx="2590800" cy="3881348"/>
          </a:xfrm>
          <a:prstGeom prst="rect">
            <a:avLst/>
          </a:prstGeom>
          <a:noFill/>
        </p:spPr>
      </p:pic>
      <p:pic>
        <p:nvPicPr>
          <p:cNvPr id="3074" name="Picture 2" descr="C:\Documents and Settings\Иятта\Рабочий стол\ЭТО СРОЧНО\Новая папка\0_86ab2_bb4b8229_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1" y="4630928"/>
            <a:ext cx="3352800" cy="192227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209800" y="2483425"/>
            <a:ext cx="62484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Трехминутный тест</a:t>
            </a:r>
            <a:endParaRPr lang="ru-RU" sz="48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pic>
        <p:nvPicPr>
          <p:cNvPr id="3" name="Тиканье часов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0058400" y="479025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агетная рамка 9"/>
          <p:cNvSpPr/>
          <p:nvPr/>
        </p:nvSpPr>
        <p:spPr>
          <a:xfrm>
            <a:off x="5181600" y="2326287"/>
            <a:ext cx="2819400" cy="22098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овина рамки 3"/>
          <p:cNvSpPr/>
          <p:nvPr/>
        </p:nvSpPr>
        <p:spPr>
          <a:xfrm flipH="1">
            <a:off x="1447800" y="228600"/>
            <a:ext cx="7467600" cy="4495800"/>
          </a:xfrm>
          <a:prstGeom prst="halfFrame">
            <a:avLst>
              <a:gd name="adj1" fmla="val 5931"/>
              <a:gd name="adj2" fmla="val 5194"/>
            </a:avLst>
          </a:prstGeom>
          <a:blipFill>
            <a:blip r:embed="rId2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flipV="1">
            <a:off x="304800" y="2286000"/>
            <a:ext cx="5791200" cy="4267200"/>
          </a:xfrm>
          <a:prstGeom prst="halfFrame">
            <a:avLst>
              <a:gd name="adj1" fmla="val 6029"/>
              <a:gd name="adj2" fmla="val 4895"/>
            </a:avLst>
          </a:prstGeom>
          <a:blipFill>
            <a:blip r:embed="rId2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Иятта\Рабочий стол\ЭТО СРОЧНО\Новая папка\0_6f29c_374fa17a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4800"/>
            <a:ext cx="2590800" cy="3881348"/>
          </a:xfrm>
          <a:prstGeom prst="rect">
            <a:avLst/>
          </a:prstGeom>
          <a:noFill/>
        </p:spPr>
      </p:pic>
      <p:pic>
        <p:nvPicPr>
          <p:cNvPr id="3074" name="Picture 2" descr="C:\Documents and Settings\Иятта\Рабочий стол\ЭТО СРОЧНО\Новая папка\0_86ab2_bb4b8229_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1" y="4630928"/>
            <a:ext cx="3352800" cy="1922272"/>
          </a:xfrm>
          <a:prstGeom prst="rect">
            <a:avLst/>
          </a:prstGeom>
          <a:noFill/>
        </p:spPr>
      </p:pic>
      <p:sp>
        <p:nvSpPr>
          <p:cNvPr id="2" name="Багетная рамка 1"/>
          <p:cNvSpPr/>
          <p:nvPr/>
        </p:nvSpPr>
        <p:spPr>
          <a:xfrm>
            <a:off x="2209800" y="838200"/>
            <a:ext cx="2819400" cy="220980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 rot="2305461">
            <a:off x="2641957" y="1784130"/>
            <a:ext cx="2136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УВАЖЕНИЕ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9439368">
            <a:off x="5253777" y="3172364"/>
            <a:ext cx="2869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САМОУВАЖЕНИЕ</a:t>
            </a:r>
            <a:endParaRPr lang="ru-RU" sz="23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803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 flipH="1">
            <a:off x="1447800" y="228600"/>
            <a:ext cx="7467600" cy="4495800"/>
          </a:xfrm>
          <a:prstGeom prst="halfFrame">
            <a:avLst>
              <a:gd name="adj1" fmla="val 5931"/>
              <a:gd name="adj2" fmla="val 5194"/>
            </a:avLst>
          </a:prstGeom>
          <a:blipFill>
            <a:blip r:embed="rId3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flipV="1">
            <a:off x="304800" y="2286000"/>
            <a:ext cx="5791200" cy="4267200"/>
          </a:xfrm>
          <a:prstGeom prst="halfFrame">
            <a:avLst>
              <a:gd name="adj1" fmla="val 6029"/>
              <a:gd name="adj2" fmla="val 4895"/>
            </a:avLst>
          </a:prstGeom>
          <a:blipFill>
            <a:blip r:embed="rId3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Иятта\Рабочий стол\ЭТО СРОЧНО\Новая папка\0_6f29c_374fa17a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4800"/>
            <a:ext cx="2590800" cy="3881348"/>
          </a:xfrm>
          <a:prstGeom prst="rect">
            <a:avLst/>
          </a:prstGeom>
          <a:noFill/>
        </p:spPr>
      </p:pic>
      <p:pic>
        <p:nvPicPr>
          <p:cNvPr id="7" name="звон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934200" y="5105400"/>
            <a:ext cx="304800" cy="304800"/>
          </a:xfrm>
          <a:prstGeom prst="rect">
            <a:avLst/>
          </a:prstGeom>
        </p:spPr>
      </p:pic>
      <p:pic>
        <p:nvPicPr>
          <p:cNvPr id="3074" name="Picture 2" descr="C:\Documents and Settings\Иятта\Рабочий стол\ЭТО СРОЧНО\Новая папка\0_86ab2_bb4b8229_M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1201" y="4630928"/>
            <a:ext cx="3352800" cy="1922272"/>
          </a:xfrm>
          <a:prstGeom prst="rect">
            <a:avLst/>
          </a:prstGeom>
          <a:noFill/>
        </p:spPr>
      </p:pic>
      <p:pic>
        <p:nvPicPr>
          <p:cNvPr id="4098" name="Picture 2" descr="https://encrypted-tbn0.gstatic.com/images?q=tbn:ANd9GcStXYIOLaGd12If9S0Bp1rYAuDbVxVcxIOuJ4PdPjUFGxzle0r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06819" y="1295399"/>
            <a:ext cx="4932181" cy="36801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8803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 flipH="1">
            <a:off x="1447800" y="228600"/>
            <a:ext cx="7467600" cy="4495800"/>
          </a:xfrm>
          <a:prstGeom prst="halfFrame">
            <a:avLst>
              <a:gd name="adj1" fmla="val 5931"/>
              <a:gd name="adj2" fmla="val 5194"/>
            </a:avLst>
          </a:prstGeom>
          <a:blipFill>
            <a:blip r:embed="rId2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flipV="1">
            <a:off x="304800" y="2286000"/>
            <a:ext cx="5791200" cy="4267200"/>
          </a:xfrm>
          <a:prstGeom prst="halfFrame">
            <a:avLst>
              <a:gd name="adj1" fmla="val 6029"/>
              <a:gd name="adj2" fmla="val 4895"/>
            </a:avLst>
          </a:prstGeom>
          <a:blipFill>
            <a:blip r:embed="rId2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Иятта\Рабочий стол\ЭТО СРОЧНО\Новая папка\0_6f29c_374fa17a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4800"/>
            <a:ext cx="2590800" cy="3881348"/>
          </a:xfrm>
          <a:prstGeom prst="rect">
            <a:avLst/>
          </a:prstGeom>
          <a:noFill/>
        </p:spPr>
      </p:pic>
      <p:pic>
        <p:nvPicPr>
          <p:cNvPr id="3074" name="Picture 2" descr="C:\Documents and Settings\Иятта\Рабочий стол\ЭТО СРОЧНО\Новая папка\0_86ab2_bb4b8229_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1" y="4630928"/>
            <a:ext cx="3352800" cy="192227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33600" y="533400"/>
            <a:ext cx="609600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 пути к самоуважению: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Начните формировать уважение к себе – изучайте свои достоинства и таланты, учитесь ценить их.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Узнавайте  у своих друзей и близких, которые к вам хорошо относятся, мнение о себе.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Регулярно делайте самовнушение, формируя у себя позитивный настрой.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Живите достойно, чтобы вам не было стыдно ни за один прожитый день.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Помните, что, отвечая на агрессию агрессией, вы только умножаете зло вокруг себя. Уважающий себя человек всегда с уважением относится к окружающим.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Постоянно развивайтесь, работайте над собой и никогда не останавливайтесь на этом пути!</a:t>
            </a:r>
          </a:p>
          <a:p>
            <a:pPr marL="342900" indent="-342900">
              <a:buFont typeface="+mj-lt"/>
              <a:buAutoNum type="arabicPeriod"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780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 flipH="1">
            <a:off x="1447800" y="228600"/>
            <a:ext cx="7467600" cy="4495800"/>
          </a:xfrm>
          <a:prstGeom prst="halfFrame">
            <a:avLst>
              <a:gd name="adj1" fmla="val 5931"/>
              <a:gd name="adj2" fmla="val 5194"/>
            </a:avLst>
          </a:prstGeom>
          <a:blipFill>
            <a:blip r:embed="rId2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flipV="1">
            <a:off x="304800" y="2286000"/>
            <a:ext cx="5791200" cy="4267200"/>
          </a:xfrm>
          <a:prstGeom prst="halfFrame">
            <a:avLst>
              <a:gd name="adj1" fmla="val 6029"/>
              <a:gd name="adj2" fmla="val 4895"/>
            </a:avLst>
          </a:prstGeom>
          <a:blipFill>
            <a:blip r:embed="rId2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Иятта\Рабочий стол\ЭТО СРОЧНО\Новая папка\0_6f29c_374fa17a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4800"/>
            <a:ext cx="2590800" cy="3881348"/>
          </a:xfrm>
          <a:prstGeom prst="rect">
            <a:avLst/>
          </a:prstGeom>
          <a:noFill/>
        </p:spPr>
      </p:pic>
      <p:pic>
        <p:nvPicPr>
          <p:cNvPr id="3074" name="Picture 2" descr="C:\Documents and Settings\Иятта\Рабочий стол\ЭТО СРОЧНО\Новая папка\0_86ab2_bb4b8229_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1" y="4630928"/>
            <a:ext cx="3352800" cy="192227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828800" y="2667000"/>
            <a:ext cx="6869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Уважать себя = уважать других</a:t>
            </a:r>
            <a:endParaRPr lang="ru-RU" sz="36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780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 flipH="1">
            <a:off x="1447800" y="228600"/>
            <a:ext cx="7467600" cy="4495800"/>
          </a:xfrm>
          <a:prstGeom prst="halfFrame">
            <a:avLst>
              <a:gd name="adj1" fmla="val 5931"/>
              <a:gd name="adj2" fmla="val 5194"/>
            </a:avLst>
          </a:prstGeom>
          <a:blipFill>
            <a:blip r:embed="rId2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 flipV="1">
            <a:off x="304800" y="2286000"/>
            <a:ext cx="5791200" cy="4267200"/>
          </a:xfrm>
          <a:prstGeom prst="halfFrame">
            <a:avLst>
              <a:gd name="adj1" fmla="val 6029"/>
              <a:gd name="adj2" fmla="val 4895"/>
            </a:avLst>
          </a:prstGeom>
          <a:blipFill>
            <a:blip r:embed="rId2" cstate="print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Иятта\Рабочий стол\ЭТО СРОЧНО\Новая папка\0_6f29c_374fa17a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4800"/>
            <a:ext cx="2590800" cy="3881348"/>
          </a:xfrm>
          <a:prstGeom prst="rect">
            <a:avLst/>
          </a:prstGeom>
          <a:noFill/>
        </p:spPr>
      </p:pic>
      <p:pic>
        <p:nvPicPr>
          <p:cNvPr id="3074" name="Picture 2" descr="C:\Documents and Settings\Иятта\Рабочий стол\ЭТО СРОЧНО\Новая папка\0_86ab2_bb4b8229_M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1" y="4630928"/>
            <a:ext cx="3352800" cy="192227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514600" y="1676400"/>
            <a:ext cx="5638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Успехов вам на этом сложном пути </a:t>
            </a:r>
          </a:p>
          <a:p>
            <a:r>
              <a:rPr lang="ru-RU" sz="4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 самоуважению!</a:t>
            </a:r>
            <a:endParaRPr lang="ru-RU" sz="4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780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87</TotalTime>
  <Words>122</Words>
  <Application>Microsoft Office PowerPoint</Application>
  <PresentationFormat>Экран (4:3)</PresentationFormat>
  <Paragraphs>16</Paragraphs>
  <Slides>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14</cp:revision>
  <dcterms:modified xsi:type="dcterms:W3CDTF">2014-10-24T10:37:29Z</dcterms:modified>
</cp:coreProperties>
</file>