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301" r:id="rId3"/>
    <p:sldId id="258" r:id="rId4"/>
    <p:sldId id="305" r:id="rId5"/>
    <p:sldId id="262" r:id="rId6"/>
    <p:sldId id="263" r:id="rId7"/>
    <p:sldId id="264" r:id="rId8"/>
    <p:sldId id="306" r:id="rId9"/>
    <p:sldId id="308" r:id="rId10"/>
    <p:sldId id="307" r:id="rId11"/>
    <p:sldId id="309" r:id="rId12"/>
    <p:sldId id="311" r:id="rId13"/>
    <p:sldId id="312" r:id="rId14"/>
    <p:sldId id="313" r:id="rId15"/>
    <p:sldId id="314" r:id="rId16"/>
    <p:sldId id="315" r:id="rId17"/>
    <p:sldId id="316" r:id="rId18"/>
    <p:sldId id="321" r:id="rId19"/>
    <p:sldId id="317" r:id="rId20"/>
    <p:sldId id="318" r:id="rId21"/>
    <p:sldId id="283" r:id="rId22"/>
    <p:sldId id="322" r:id="rId23"/>
    <p:sldId id="319" r:id="rId24"/>
    <p:sldId id="320" r:id="rId25"/>
    <p:sldId id="30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42E"/>
    <a:srgbClr val="FF3399"/>
    <a:srgbClr val="E8FD23"/>
    <a:srgbClr val="0DFF7A"/>
    <a:srgbClr val="F85E4E"/>
    <a:srgbClr val="0F04A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51" autoAdjust="0"/>
  </p:normalViewPr>
  <p:slideViewPr>
    <p:cSldViewPr>
      <p:cViewPr>
        <p:scale>
          <a:sx n="50" d="100"/>
          <a:sy n="50" d="100"/>
        </p:scale>
        <p:origin x="-798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9362C-50A8-42D4-AAB2-0C099932273D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5FF2A-DA7A-460C-83E4-39A734955A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034972-31E3-4507-8494-416C63FA2C27}" type="datetimeFigureOut">
              <a:rPr lang="ru-RU" smtClean="0"/>
              <a:pPr/>
              <a:t>16.03.2013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5CEF23B-11ED-43A4-970E-8172C6BB03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dutsadok.com.ua/clipart/ljudi/khor_detej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58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067944" y="476672"/>
            <a:ext cx="46805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IN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THE   </a:t>
            </a: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KINGDOM </a:t>
            </a:r>
            <a:b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en-US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  </a:t>
            </a:r>
            <a:r>
              <a:rPr lang="en-US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ABC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рота замка La Doges / Фото из Швейцар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Documents and Settings\User\Мои документы\Мои рисунки\animation\984212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861048"/>
            <a:ext cx="2664296" cy="29777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242"/>
            <a:ext cx="9540552" cy="7632442"/>
          </a:xfrm>
          <a:prstGeom prst="rect">
            <a:avLst/>
          </a:prstGeom>
          <a:noFill/>
        </p:spPr>
      </p:pic>
      <p:pic>
        <p:nvPicPr>
          <p:cNvPr id="8194" name="Picture 2" descr="C:\Documents and Settings\User\Мои документы\Мои рисунки\animation\3691489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716016" y="3429000"/>
            <a:ext cx="4968552" cy="3999161"/>
          </a:xfrm>
          <a:prstGeom prst="rect">
            <a:avLst/>
          </a:prstGeom>
          <a:noFill/>
        </p:spPr>
      </p:pic>
      <p:pic>
        <p:nvPicPr>
          <p:cNvPr id="2050" name="Picture 2" descr="C:\Users\him\Desktop\Картинки с анимацией\vi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293096"/>
            <a:ext cx="3168352" cy="2343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242"/>
            <a:ext cx="9540552" cy="7632442"/>
          </a:xfrm>
          <a:prstGeom prst="rect">
            <a:avLst/>
          </a:prstGeom>
          <a:noFill/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323528" y="1916832"/>
            <a:ext cx="3979168" cy="2620888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en-US" sz="13800" b="1" dirty="0" err="1" smtClean="0">
                <a:solidFill>
                  <a:schemeClr val="bg2">
                    <a:lumMod val="90000"/>
                  </a:schemeClr>
                </a:solidFill>
              </a:rPr>
              <a:t>tac</a:t>
            </a:r>
            <a:r>
              <a:rPr lang="en-US" sz="138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sz="138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427984" y="3284984"/>
            <a:ext cx="5076056" cy="326896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13800" b="1" dirty="0" smtClean="0">
                <a:solidFill>
                  <a:schemeClr val="bg2">
                    <a:lumMod val="90000"/>
                  </a:schemeClr>
                </a:solidFill>
              </a:rPr>
              <a:t>cat</a:t>
            </a:r>
            <a:endParaRPr lang="ru-RU" sz="138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242"/>
            <a:ext cx="9540552" cy="763244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907160" cy="2764904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13800" dirty="0" err="1" smtClean="0">
                <a:solidFill>
                  <a:schemeClr val="bg2">
                    <a:lumMod val="90000"/>
                  </a:schemeClr>
                </a:solidFill>
              </a:rPr>
              <a:t>abll</a:t>
            </a:r>
            <a:endParaRPr lang="ru-RU" sz="13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3068960"/>
            <a:ext cx="4495800" cy="326896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13800" dirty="0" smtClean="0">
                <a:solidFill>
                  <a:schemeClr val="bg2">
                    <a:lumMod val="90000"/>
                  </a:schemeClr>
                </a:solidFill>
              </a:rPr>
              <a:t>ball</a:t>
            </a:r>
            <a:endParaRPr lang="ru-RU" sz="13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242"/>
            <a:ext cx="9540552" cy="763244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326896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12500" b="1" dirty="0" err="1" smtClean="0">
                <a:solidFill>
                  <a:schemeClr val="bg2">
                    <a:lumMod val="90000"/>
                  </a:schemeClr>
                </a:solidFill>
              </a:rPr>
              <a:t>asekt</a:t>
            </a:r>
            <a:r>
              <a:rPr lang="en-US" sz="125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sz="125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491880" y="3789040"/>
            <a:ext cx="5652120" cy="306896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10000" b="1" dirty="0" smtClean="0">
                <a:solidFill>
                  <a:schemeClr val="bg2">
                    <a:lumMod val="90000"/>
                  </a:schemeClr>
                </a:solidFill>
              </a:rPr>
              <a:t>skate</a:t>
            </a:r>
            <a:endParaRPr lang="ru-RU" sz="10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9540552" cy="763244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764704"/>
            <a:ext cx="4555232" cy="362900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sz="14000" b="1" dirty="0" err="1" smtClean="0">
                <a:solidFill>
                  <a:schemeClr val="bg2">
                    <a:lumMod val="90000"/>
                  </a:schemeClr>
                </a:solidFill>
              </a:rPr>
              <a:t>rac</a:t>
            </a:r>
            <a:endParaRPr lang="ru-RU" sz="14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179640" y="2780928"/>
            <a:ext cx="4964360" cy="362900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en-US" sz="14000" b="1" dirty="0" smtClean="0">
                <a:solidFill>
                  <a:schemeClr val="bg2">
                    <a:lumMod val="90000"/>
                  </a:schemeClr>
                </a:solidFill>
              </a:rPr>
              <a:t>car</a:t>
            </a:r>
            <a:endParaRPr lang="ru-RU" sz="14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242"/>
            <a:ext cx="9540552" cy="763244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699248" cy="3124944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12500" b="1" dirty="0" err="1" smtClean="0">
                <a:solidFill>
                  <a:schemeClr val="bg2">
                    <a:lumMod val="90000"/>
                  </a:schemeClr>
                </a:solidFill>
              </a:rPr>
              <a:t>paion</a:t>
            </a:r>
            <a:r>
              <a:rPr lang="en-US" sz="12500" b="1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sz="125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07904" y="4005064"/>
            <a:ext cx="5760640" cy="2852936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11000" b="1" dirty="0" smtClean="0">
                <a:solidFill>
                  <a:schemeClr val="bg2">
                    <a:lumMod val="90000"/>
                  </a:schemeClr>
                </a:solidFill>
              </a:rPr>
              <a:t>piano</a:t>
            </a:r>
            <a:endParaRPr lang="ru-RU" sz="110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Documents and Settings\User\Мои документы\Мои рисунки\the ABC\normal_castles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552" cy="763244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0"/>
            <a:ext cx="4843264" cy="4205064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13000" dirty="0" err="1" smtClean="0">
                <a:solidFill>
                  <a:schemeClr val="bg2">
                    <a:lumMod val="90000"/>
                  </a:schemeClr>
                </a:solidFill>
              </a:rPr>
              <a:t>layp</a:t>
            </a:r>
            <a:r>
              <a:rPr lang="en-US" sz="13000" dirty="0" smtClean="0">
                <a:solidFill>
                  <a:schemeClr val="bg2">
                    <a:lumMod val="90000"/>
                  </a:schemeClr>
                </a:solidFill>
              </a:rPr>
              <a:t> </a:t>
            </a:r>
            <a:endParaRPr lang="ru-RU" sz="130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07904" y="3501008"/>
            <a:ext cx="4752528" cy="3356992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13500" b="1" dirty="0" smtClean="0">
                <a:solidFill>
                  <a:schemeClr val="bg2">
                    <a:lumMod val="90000"/>
                  </a:schemeClr>
                </a:solidFill>
              </a:rPr>
              <a:t>play</a:t>
            </a:r>
            <a:endParaRPr lang="ru-RU" sz="135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"/>
            <a:ext cx="8458200" cy="1340767"/>
          </a:xfrm>
        </p:spPr>
        <p:txBody>
          <a:bodyPr/>
          <a:lstStyle/>
          <a:p>
            <a:pPr algn="ctr"/>
            <a:r>
              <a:rPr lang="ru-RU" dirty="0" smtClean="0"/>
              <a:t>Найди букву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27585" y="1196753"/>
          <a:ext cx="7488833" cy="5184575"/>
        </p:xfrm>
        <a:graphic>
          <a:graphicData uri="http://schemas.openxmlformats.org/drawingml/2006/table">
            <a:tbl>
              <a:tblPr/>
              <a:tblGrid>
                <a:gridCol w="680803"/>
                <a:gridCol w="680803"/>
                <a:gridCol w="680803"/>
                <a:gridCol w="680803"/>
                <a:gridCol w="680803"/>
                <a:gridCol w="680803"/>
                <a:gridCol w="680803"/>
                <a:gridCol w="680803"/>
                <a:gridCol w="680803"/>
                <a:gridCol w="680803"/>
                <a:gridCol w="680803"/>
              </a:tblGrid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3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3"/>
          <a:ext cx="9144003" cy="6857994"/>
        </p:xfrm>
        <a:graphic>
          <a:graphicData uri="http://schemas.openxmlformats.org/drawingml/2006/table">
            <a:tbl>
              <a:tblPr/>
              <a:tblGrid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  <a:gridCol w="831273"/>
              </a:tblGrid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D2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F7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F7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F7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F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DFF7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H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J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>
                        <a:solidFill>
                          <a:srgbClr val="00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заряд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0"/>
            <a:ext cx="5112568" cy="6021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56000" dirty="0" smtClean="0">
                <a:solidFill>
                  <a:srgbClr val="00B050"/>
                </a:solidFill>
                <a:latin typeface="Adobe Heiti Std R" pitchFamily="34" charset="-128"/>
                <a:ea typeface="Adobe Heiti Std R" pitchFamily="34" charset="-128"/>
                <a:cs typeface="Times New Roman" pitchFamily="18" charset="0"/>
              </a:rPr>
              <a:t>F</a:t>
            </a:r>
            <a:endParaRPr lang="ru-RU" sz="32400" dirty="0">
              <a:solidFill>
                <a:srgbClr val="00B050"/>
              </a:solidFill>
              <a:latin typeface="Adobe Heiti Std R" pitchFamily="34" charset="-128"/>
              <a:ea typeface="Adobe Heiti Std R" pitchFamily="34" charset="-128"/>
              <a:cs typeface="Times New Roman" pitchFamily="18" charset="0"/>
            </a:endParaRPr>
          </a:p>
        </p:txBody>
      </p:sp>
      <p:pic>
        <p:nvPicPr>
          <p:cNvPr id="36866" name="Picture 2" descr="C:\Documents and Settings\User\Мои документы\Мои рисунки\animation\95390408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636912"/>
            <a:ext cx="5096566" cy="352839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8104" y="364502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C:\Users\him\Desktop\Картинки с анимацией\vi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60648"/>
            <a:ext cx="4176464" cy="288032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открытый урок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1" name="Picture 1" descr="C:\Documents and Settings\User\Мои документы\Мои рисунки\animation\1926255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926380" y="980728"/>
            <a:ext cx="3217620" cy="4366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755776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rgbClr val="0070C0"/>
                </a:solidFill>
              </a:rPr>
              <a:t>MAKE AS MANY WORDS AS POSSIBLE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1560" y="3501008"/>
            <a:ext cx="8529392" cy="2664296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all" spc="0" normalizeH="0" baseline="0" noProof="0" smtClean="0">
                <a:ln>
                  <a:noFill/>
                </a:ln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INTERNATIONAL</a:t>
            </a:r>
            <a:endParaRPr kumimoji="0" lang="ru-RU" sz="8000" b="0" i="0" u="none" strike="noStrike" kern="1200" cap="all" spc="0" normalizeH="0" baseline="0" noProof="0" dirty="0">
              <a:ln>
                <a:noFill/>
              </a:ln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751" t="3577" r="2751" b="5882"/>
          <a:stretch>
            <a:fillRect/>
          </a:stretch>
        </p:blipFill>
        <p:spPr bwMode="auto">
          <a:xfrm>
            <a:off x="0" y="0"/>
            <a:ext cx="9144000" cy="6981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890" name="Picture 2" descr="C:\Documents and Settings\User\Мои документы\Мои рисунки\animation\4457671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789040"/>
            <a:ext cx="2155881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39551" y="1556792"/>
          <a:ext cx="5112569" cy="4824535"/>
        </p:xfrm>
        <a:graphic>
          <a:graphicData uri="http://schemas.openxmlformats.org/drawingml/2006/table">
            <a:tbl>
              <a:tblPr/>
              <a:tblGrid>
                <a:gridCol w="638511"/>
                <a:gridCol w="642992"/>
                <a:gridCol w="638511"/>
                <a:gridCol w="638511"/>
                <a:gridCol w="638511"/>
                <a:gridCol w="638511"/>
                <a:gridCol w="638511"/>
                <a:gridCol w="638511"/>
              </a:tblGrid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u-RU" sz="4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w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b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u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u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n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964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h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z</a:t>
                      </a:r>
                      <a:endParaRPr lang="ru-RU" sz="4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g</a:t>
                      </a:r>
                      <a:endParaRPr lang="ru-RU" sz="4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300192" y="1628800"/>
          <a:ext cx="1368151" cy="4752528"/>
        </p:xfrm>
        <a:graphic>
          <a:graphicData uri="http://schemas.openxmlformats.org/drawingml/2006/table">
            <a:tbl>
              <a:tblPr/>
              <a:tblGrid>
                <a:gridCol w="1368151"/>
              </a:tblGrid>
              <a:tr h="47525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worker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father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they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uncle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aunt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Times New Roman"/>
                        </a:rPr>
                        <a:t>but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548680"/>
          <a:ext cx="8280920" cy="771144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b="1" dirty="0" smtClean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Find</a:t>
                      </a:r>
                      <a:r>
                        <a:rPr lang="en-US" sz="4400" b="1" baseline="0" dirty="0" smtClean="0">
                          <a:solidFill>
                            <a:srgbClr val="0070C0"/>
                          </a:solidFill>
                          <a:latin typeface="Calibri"/>
                          <a:ea typeface="Calibri"/>
                          <a:cs typeface="Times New Roman"/>
                        </a:rPr>
                        <a:t> the words</a:t>
                      </a:r>
                      <a:endParaRPr lang="ru-RU" sz="4400" b="1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14546" y="2071678"/>
            <a:ext cx="5110694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The End</a:t>
            </a:r>
            <a:endParaRPr lang="ru-RU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занавес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8926" y="207167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214554"/>
            <a:ext cx="470353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en-US" sz="8800" b="1" dirty="0" smtClean="0">
                <a:latin typeface="Comic Sans MS" pitchFamily="66" charset="0"/>
              </a:rPr>
              <a:t>The End</a:t>
            </a:r>
            <a:endParaRPr lang="ru-RU" sz="88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" contrast="-1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87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259632" y="-1323439"/>
            <a:ext cx="8258287" cy="132343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prstTxWarp prst="textDeflat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80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636912"/>
            <a:ext cx="5400600" cy="4508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28700" b="1" cap="all" dirty="0" smtClean="0">
                <a:ln w="0"/>
                <a:solidFill>
                  <a:srgbClr val="FFFF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Adobe Caslon Pro" pitchFamily="18" charset="0"/>
              </a:rPr>
              <a:t>A</a:t>
            </a:r>
            <a:endParaRPr lang="ru-RU" sz="28700" b="1" cap="all" dirty="0">
              <a:ln w="0"/>
              <a:solidFill>
                <a:srgbClr val="FFFF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Documents and Settings\User\Мои документы\ДОКУМЕНТЫ\Михалчева\мои достижения\педсовет\Картинки с анимацией\dogs-126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38027">
            <a:off x="4098984" y="1659839"/>
            <a:ext cx="2070035" cy="2070035"/>
          </a:xfrm>
          <a:prstGeom prst="rect">
            <a:avLst/>
          </a:prstGeom>
          <a:noFill/>
        </p:spPr>
      </p:pic>
      <p:pic>
        <p:nvPicPr>
          <p:cNvPr id="1028" name="Picture 4" descr="C:\Documents and Settings\User\Мои документы\Мои рисунки\animation\88180723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908720"/>
            <a:ext cx="511256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78 0.11898 C 0.0941 0.13033 0.13594 0.14259 0.14705 0.18033 C 0.15885 0.21945 0.12986 0.3125 0.12101 0.34792 C 0.11319 0.38403 0.10486 0.38889 0.09583 0.39375 " pathEditMode="relative" rAng="-2123342" ptsTypes="aa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the ABC\normal_castles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67744" y="0"/>
            <a:ext cx="54006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rgbClr val="FFFF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</a:t>
            </a:r>
            <a:endParaRPr lang="ru-RU" sz="23900" dirty="0">
              <a:solidFill>
                <a:srgbClr val="FFFF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052" name="Picture 4" descr="C:\Documents and Settings\User\Мои документы\Мои рисунки\animation\457573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8715" y="2852936"/>
            <a:ext cx="2565285" cy="45605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142984"/>
            <a:ext cx="8572560" cy="550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small. It is not big. </a:t>
            </a:r>
          </a:p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grey. It can run. </a:t>
            </a:r>
          </a:p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can’t swim and jump. </a:t>
            </a:r>
            <a:b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likes cheese (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сыр).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14290"/>
            <a:ext cx="467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98042E"/>
                </a:solidFill>
                <a:latin typeface="Times New Roman" pitchFamily="18" charset="0"/>
                <a:cs typeface="Times New Roman" pitchFamily="18" charset="0"/>
              </a:rPr>
              <a:t>What is it?</a:t>
            </a:r>
            <a:endParaRPr lang="ru-RU" sz="4000" b="1" dirty="0">
              <a:solidFill>
                <a:srgbClr val="98042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Мои документы\Мои рисунки\animation\maus-00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204864"/>
            <a:ext cx="4104456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5" y="571480"/>
            <a:ext cx="7168309" cy="5632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not big. It is red. </a:t>
            </a:r>
          </a:p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can run and jump. </a:t>
            </a:r>
          </a:p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likes hares and rabbits.</a:t>
            </a:r>
          </a:p>
          <a:p>
            <a:pPr algn="ctr">
              <a:lnSpc>
                <a:spcPct val="200000"/>
              </a:lnSpc>
            </a:pPr>
            <a:r>
              <a:rPr lang="en-US" sz="4800" b="1" i="1" dirty="0" smtClean="0">
                <a:solidFill>
                  <a:srgbClr val="98042E"/>
                </a:solidFill>
                <a:latin typeface="Times New Roman" pitchFamily="18" charset="0"/>
                <a:cs typeface="Times New Roman" pitchFamily="18" charset="0"/>
              </a:rPr>
              <a:t>What is it?</a:t>
            </a:r>
            <a:endParaRPr lang="ru-RU" sz="4800" b="1" i="1" dirty="0">
              <a:solidFill>
                <a:srgbClr val="98042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Мои документы\Мои рисунки\animation\726796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6768" y="908720"/>
            <a:ext cx="5517232" cy="5517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71480"/>
            <a:ext cx="8072494" cy="5632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green. It can jump and swim. But it can’t run. </a:t>
            </a:r>
          </a:p>
          <a:p>
            <a:pPr>
              <a:lnSpc>
                <a:spcPct val="200000"/>
              </a:lnSpc>
            </a:pP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lives in the ponds.</a:t>
            </a:r>
          </a:p>
          <a:p>
            <a:pPr algn="ctr">
              <a:lnSpc>
                <a:spcPct val="200000"/>
              </a:lnSpc>
            </a:pPr>
            <a:r>
              <a:rPr lang="en-US" sz="4800" b="1" i="1" dirty="0" smtClean="0">
                <a:solidFill>
                  <a:srgbClr val="98042E"/>
                </a:solidFill>
                <a:latin typeface="Times New Roman" pitchFamily="18" charset="0"/>
                <a:cs typeface="Times New Roman" pitchFamily="18" charset="0"/>
              </a:rPr>
              <a:t>What is it?</a:t>
            </a:r>
          </a:p>
        </p:txBody>
      </p:sp>
      <p:pic>
        <p:nvPicPr>
          <p:cNvPr id="3" name="Picture 3" descr="C:\Documents and Settings\User\Мои документы\Мои рисунки\animation\5821853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693784"/>
            <a:ext cx="4716016" cy="5233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Мои документы\Мои рисунки\the ABC\normal_castles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751722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72200" y="1"/>
            <a:ext cx="27718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smtClean="0">
                <a:solidFill>
                  <a:srgbClr val="00B05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C</a:t>
            </a:r>
            <a:endParaRPr lang="ru-RU" sz="28700" dirty="0">
              <a:solidFill>
                <a:srgbClr val="00B05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147" name="Picture 3" descr="C:\Documents and Settings\User\Мои документы\Мои рисунки\animation\6901070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6552" y="2204864"/>
            <a:ext cx="2822909" cy="40579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тский хор,дети поют">
            <a:hlinkClick r:id="rId2" tgtFrame="_blank" tooltip="&quot; Нажмите, что бы coхранить в полном размере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86044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1214</TotalTime>
  <Words>198</Words>
  <Application>Microsoft Office PowerPoint</Application>
  <PresentationFormat>Экран (4:3)</PresentationFormat>
  <Paragraphs>120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Найди букву</vt:lpstr>
      <vt:lpstr>Слайд 19</vt:lpstr>
      <vt:lpstr>Слайд 20</vt:lpstr>
      <vt:lpstr>Слайд 21</vt:lpstr>
      <vt:lpstr>MAKE AS MANY WORDS AS POSSIBLE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him</cp:lastModifiedBy>
  <cp:revision>114</cp:revision>
  <dcterms:created xsi:type="dcterms:W3CDTF">2011-04-26T12:27:59Z</dcterms:created>
  <dcterms:modified xsi:type="dcterms:W3CDTF">2013-03-16T12:41:09Z</dcterms:modified>
</cp:coreProperties>
</file>