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5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A20C4-1623-40F1-A30A-E1E412C798BD}" type="datetimeFigureOut">
              <a:rPr lang="ru-RU" smtClean="0"/>
              <a:pPr/>
              <a:t>03.04.2011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719C0-992C-4869-A770-22626E0FCA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A20C4-1623-40F1-A30A-E1E412C798BD}" type="datetimeFigureOut">
              <a:rPr lang="ru-RU" smtClean="0"/>
              <a:pPr/>
              <a:t>03.04.2011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719C0-992C-4869-A770-22626E0FCA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A20C4-1623-40F1-A30A-E1E412C798BD}" type="datetimeFigureOut">
              <a:rPr lang="ru-RU" smtClean="0"/>
              <a:pPr/>
              <a:t>03.04.2011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719C0-992C-4869-A770-22626E0FCA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A20C4-1623-40F1-A30A-E1E412C798BD}" type="datetimeFigureOut">
              <a:rPr lang="ru-RU" smtClean="0"/>
              <a:pPr/>
              <a:t>03.04.2011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719C0-992C-4869-A770-22626E0FCA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A20C4-1623-40F1-A30A-E1E412C798BD}" type="datetimeFigureOut">
              <a:rPr lang="ru-RU" smtClean="0"/>
              <a:pPr/>
              <a:t>03.04.2011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719C0-992C-4869-A770-22626E0FCA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A20C4-1623-40F1-A30A-E1E412C798BD}" type="datetimeFigureOut">
              <a:rPr lang="ru-RU" smtClean="0"/>
              <a:pPr/>
              <a:t>03.04.2011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719C0-992C-4869-A770-22626E0FCA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A20C4-1623-40F1-A30A-E1E412C798BD}" type="datetimeFigureOut">
              <a:rPr lang="ru-RU" smtClean="0"/>
              <a:pPr/>
              <a:t>03.04.2011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719C0-992C-4869-A770-22626E0FCA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A20C4-1623-40F1-A30A-E1E412C798BD}" type="datetimeFigureOut">
              <a:rPr lang="ru-RU" smtClean="0"/>
              <a:pPr/>
              <a:t>03.04.2011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719C0-992C-4869-A770-22626E0FCA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A20C4-1623-40F1-A30A-E1E412C798BD}" type="datetimeFigureOut">
              <a:rPr lang="ru-RU" smtClean="0"/>
              <a:pPr/>
              <a:t>03.04.2011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719C0-992C-4869-A770-22626E0FCA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A20C4-1623-40F1-A30A-E1E412C798BD}" type="datetimeFigureOut">
              <a:rPr lang="ru-RU" smtClean="0"/>
              <a:pPr/>
              <a:t>03.04.2011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719C0-992C-4869-A770-22626E0FCA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A20C4-1623-40F1-A30A-E1E412C798BD}" type="datetimeFigureOut">
              <a:rPr lang="ru-RU" smtClean="0"/>
              <a:pPr/>
              <a:t>03.04.2011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719C0-992C-4869-A770-22626E0FCA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A20C4-1623-40F1-A30A-E1E412C798BD}" type="datetimeFigureOut">
              <a:rPr lang="ru-RU" smtClean="0"/>
              <a:pPr/>
              <a:t>03.04.2011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7719C0-992C-4869-A770-22626E0FCAE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5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34" Type="http://schemas.openxmlformats.org/officeDocument/2006/relationships/image" Target="../media/image31.png"/><Relationship Id="rId42" Type="http://schemas.openxmlformats.org/officeDocument/2006/relationships/image" Target="../media/image38.png"/><Relationship Id="rId7" Type="http://schemas.openxmlformats.org/officeDocument/2006/relationships/image" Target="../media/image5.png"/><Relationship Id="rId12" Type="http://schemas.openxmlformats.org/officeDocument/2006/relationships/image" Target="../media/image10.jpe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hyperlink" Target="http://www.sueddeutsche.de/wissen/bildstrecke/943/101842/p0/?img=0.5" TargetMode="External"/><Relationship Id="rId38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7.png"/><Relationship Id="rId1" Type="http://schemas.openxmlformats.org/officeDocument/2006/relationships/audio" Target="file:///D:\&#1050;&#1086;&#1085;&#1092;&#1077;&#1088;&#1077;&#1085;&#1094;&#1080;&#1103;\&#1047;&#1080;&#1075;&#1084;&#1091;&#1085;&#1076;1.mp3" TargetMode="External"/><Relationship Id="rId6" Type="http://schemas.openxmlformats.org/officeDocument/2006/relationships/image" Target="../media/image4.png"/><Relationship Id="rId11" Type="http://schemas.openxmlformats.org/officeDocument/2006/relationships/image" Target="../media/image9.jpe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3.png"/><Relationship Id="rId40" Type="http://schemas.openxmlformats.org/officeDocument/2006/relationships/image" Target="../media/image36.png"/><Relationship Id="rId5" Type="http://schemas.openxmlformats.org/officeDocument/2006/relationships/image" Target="../media/image3.jpe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2.jpeg"/><Relationship Id="rId10" Type="http://schemas.openxmlformats.org/officeDocument/2006/relationships/image" Target="../media/image8.jpe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4" Type="http://schemas.openxmlformats.org/officeDocument/2006/relationships/image" Target="../media/image40.png"/><Relationship Id="rId4" Type="http://schemas.openxmlformats.org/officeDocument/2006/relationships/image" Target="../media/image2.png"/><Relationship Id="rId9" Type="http://schemas.openxmlformats.org/officeDocument/2006/relationships/image" Target="../media/image7.gif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hyperlink" Target="http://www.sueddeutsche.de/wissen/bildstrecke/943/101842/p0/?img=3.5" TargetMode="External"/><Relationship Id="rId43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Зигмунд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9429784" y="6553200"/>
            <a:ext cx="304800" cy="30480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Рисунок 19" descr="космос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20024"/>
            <a:ext cx="9144000" cy="6878024"/>
          </a:xfrm>
          <a:prstGeom prst="rect">
            <a:avLst/>
          </a:prstGeom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Рисунок 25" descr="фон-средний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142976" y="0"/>
            <a:ext cx="83599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7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Зигмунд </a:t>
            </a:r>
            <a:r>
              <a:rPr lang="ru-RU" sz="7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Йен</a:t>
            </a:r>
            <a:endParaRPr lang="ru-RU" sz="7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28" name="Рисунок 27" descr="фото.gi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24425" y="1247775"/>
            <a:ext cx="4219575" cy="561022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57158" y="2000240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8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Первый</a:t>
            </a:r>
            <a:br>
              <a:rPr lang="ru-RU" sz="8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</a:br>
            <a:r>
              <a:rPr lang="ru-RU" sz="8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Немецкий </a:t>
            </a:r>
            <a:br>
              <a:rPr lang="ru-RU" sz="8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</a:br>
            <a:r>
              <a:rPr lang="ru-RU" sz="8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космонавт</a:t>
            </a:r>
            <a:endParaRPr lang="ru-RU" sz="8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1" name="Picture 12" descr="H:\ФРИЦ2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857488" y="1089733"/>
            <a:ext cx="4143404" cy="5768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12953442993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000364" y="1133299"/>
            <a:ext cx="3857652" cy="5724701"/>
          </a:xfrm>
          <a:prstGeom prst="rect">
            <a:avLst/>
          </a:prstGeom>
        </p:spPr>
      </p:pic>
      <p:pic>
        <p:nvPicPr>
          <p:cNvPr id="15" name="Рисунок 14" descr="Stamps_of_Germany_(DDR)_1978,_MiNr_2361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714612" y="1134284"/>
            <a:ext cx="4632888" cy="572371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785918" y="1071546"/>
            <a:ext cx="5931689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Содержимое 5" descr="img029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>
          <a:xfrm>
            <a:off x="1142976" y="1172438"/>
            <a:ext cx="7224760" cy="5685562"/>
          </a:xfrm>
          <a:prstGeom prst="rect">
            <a:avLst/>
          </a:prstGeom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214282" y="1108396"/>
            <a:ext cx="8762354" cy="5749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357158" y="1037500"/>
            <a:ext cx="8497080" cy="582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205224" y="1071546"/>
            <a:ext cx="8718102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1357290" y="1071546"/>
            <a:ext cx="6453294" cy="5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3000364" y="1104900"/>
            <a:ext cx="3524250" cy="575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2000232" y="1038097"/>
            <a:ext cx="5357850" cy="581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285720" y="1097963"/>
            <a:ext cx="8610624" cy="576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2214546" y="1104900"/>
            <a:ext cx="4762500" cy="575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642910" y="1142984"/>
            <a:ext cx="7863628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214282" y="1071546"/>
            <a:ext cx="8700396" cy="5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2571736" y="1071545"/>
            <a:ext cx="4214842" cy="5796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2214546" y="1071546"/>
            <a:ext cx="5072878" cy="5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571472" y="1051816"/>
            <a:ext cx="8021702" cy="580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9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1285852" y="1073843"/>
            <a:ext cx="6786610" cy="5784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10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2643174" y="1122476"/>
            <a:ext cx="4000528" cy="5735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2643174" y="1142984"/>
            <a:ext cx="4843234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5" descr="C:\Users\мир\Desktop\image_fmbg_0_5.jpg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1071538" y="1142984"/>
            <a:ext cx="7236447" cy="5429264"/>
          </a:xfrm>
          <a:prstGeom prst="rect">
            <a:avLst/>
          </a:prstGeom>
        </p:spPr>
      </p:pic>
      <p:pic>
        <p:nvPicPr>
          <p:cNvPr id="34" name="Picture 5" descr="C:\Users\мир\Pictures\центр.bmp"/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357158" y="1214422"/>
            <a:ext cx="8510332" cy="5643578"/>
          </a:xfrm>
          <a:prstGeom prst="rect">
            <a:avLst/>
          </a:prstGeom>
        </p:spPr>
      </p:pic>
      <p:pic>
        <p:nvPicPr>
          <p:cNvPr id="35" name="Picture 8" descr="Sigmund Jähn ">
            <a:hlinkClick r:id="rId33"/>
          </p:cNvPr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785786" y="1142984"/>
            <a:ext cx="7606509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10" descr="Sigmund Jähn ">
            <a:hlinkClick r:id="rId35"/>
          </p:cNvPr>
          <p:cNvPicPr>
            <a:picLocks noChangeAspect="1" noChangeArrowheads="1"/>
          </p:cNvPicPr>
          <p:nvPr/>
        </p:nvPicPr>
        <p:blipFill>
          <a:blip r:embed="rId36"/>
          <a:srcRect/>
          <a:stretch>
            <a:fillRect/>
          </a:stretch>
        </p:blipFill>
        <p:spPr bwMode="auto">
          <a:xfrm>
            <a:off x="2428860" y="1047709"/>
            <a:ext cx="4357718" cy="5810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37"/>
          <a:srcRect/>
          <a:stretch>
            <a:fillRect/>
          </a:stretch>
        </p:blipFill>
        <p:spPr bwMode="auto">
          <a:xfrm>
            <a:off x="2214546" y="1000108"/>
            <a:ext cx="5001509" cy="5857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38"/>
          <a:srcRect/>
          <a:stretch>
            <a:fillRect/>
          </a:stretch>
        </p:blipFill>
        <p:spPr bwMode="auto">
          <a:xfrm>
            <a:off x="428596" y="1000108"/>
            <a:ext cx="8418417" cy="5857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2" name="Picture 5" descr="C:\Users\мир\Pictures\астероид.gif"/>
          <p:cNvPicPr>
            <a:picLocks noChangeAspect="1" noChangeArrowheads="1"/>
          </p:cNvPicPr>
          <p:nvPr/>
        </p:nvPicPr>
        <p:blipFill>
          <a:blip r:embed="rId39"/>
          <a:srcRect/>
          <a:stretch>
            <a:fillRect/>
          </a:stretch>
        </p:blipFill>
        <p:spPr bwMode="auto">
          <a:xfrm>
            <a:off x="1571604" y="1928802"/>
            <a:ext cx="6278563" cy="4498975"/>
          </a:xfrm>
          <a:prstGeom prst="rect">
            <a:avLst/>
          </a:prstGeom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40"/>
          <a:srcRect/>
          <a:stretch>
            <a:fillRect/>
          </a:stretch>
        </p:blipFill>
        <p:spPr bwMode="auto">
          <a:xfrm rot="20651614">
            <a:off x="535977" y="2065591"/>
            <a:ext cx="3419475" cy="441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41"/>
          <a:srcRect/>
          <a:stretch>
            <a:fillRect/>
          </a:stretch>
        </p:blipFill>
        <p:spPr bwMode="auto">
          <a:xfrm rot="21167537">
            <a:off x="1616191" y="1898140"/>
            <a:ext cx="434340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42"/>
          <a:srcRect/>
          <a:stretch>
            <a:fillRect/>
          </a:stretch>
        </p:blipFill>
        <p:spPr bwMode="auto">
          <a:xfrm>
            <a:off x="2571736" y="2000240"/>
            <a:ext cx="5214974" cy="3891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43"/>
          <a:srcRect/>
          <a:stretch>
            <a:fillRect/>
          </a:stretch>
        </p:blipFill>
        <p:spPr bwMode="auto">
          <a:xfrm rot="274155">
            <a:off x="4102883" y="1472526"/>
            <a:ext cx="3071834" cy="4486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44"/>
          <a:srcRect/>
          <a:stretch>
            <a:fillRect/>
          </a:stretch>
        </p:blipFill>
        <p:spPr bwMode="auto">
          <a:xfrm rot="1007182">
            <a:off x="4992615" y="2232916"/>
            <a:ext cx="4467244" cy="4066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76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5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5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56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3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6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3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6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6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66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3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7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3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7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3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7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3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76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8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8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8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86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9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9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9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97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nodeType="withEffect">
                                  <p:stCondLst>
                                    <p:cond delay="10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103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10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109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3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nodeType="withEffect">
                                  <p:stCondLst>
                                    <p:cond delay="1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3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115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nodeType="withEffect">
                                  <p:stCondLst>
                                    <p:cond delay="12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1210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nodeType="withEffect">
                                  <p:stCondLst>
                                    <p:cond delay="12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1270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3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nodeType="withEffect">
                                  <p:stCondLst>
                                    <p:cond delay="13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3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nodeType="withEffect">
                                  <p:stCondLst>
                                    <p:cond delay="1330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xit" presetSubtype="0" fill="hold" nodeType="withEffect">
                                  <p:stCondLst>
                                    <p:cond delay="13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nodeType="withEffect">
                                  <p:stCondLst>
                                    <p:cond delay="1390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3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nodeType="withEffect">
                                  <p:stCondLst>
                                    <p:cond delay="1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3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nodeType="withEffect">
                                  <p:stCondLst>
                                    <p:cond delay="1450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3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xit" presetSubtype="0" fill="hold" nodeType="withEffect">
                                  <p:stCondLst>
                                    <p:cond delay="15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3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nodeType="withEffect">
                                  <p:stCondLst>
                                    <p:cond delay="1510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3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xit" presetSubtype="0" fill="hold" nodeType="withEffect">
                                  <p:stCondLst>
                                    <p:cond delay="15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3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nodeType="withEffect">
                                  <p:stCondLst>
                                    <p:cond delay="1570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3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xit" presetSubtype="0" fill="hold" nodeType="withEffect">
                                  <p:stCondLst>
                                    <p:cond delay="16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3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1630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3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xit" presetSubtype="0" fill="hold" nodeType="withEffect">
                                  <p:stCondLst>
                                    <p:cond delay="16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3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1690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3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0" presetClass="exit" presetSubtype="0" fill="hold" nodeType="withEffect">
                                  <p:stCondLst>
                                    <p:cond delay="17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3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nodeType="withEffect">
                                  <p:stCondLst>
                                    <p:cond delay="175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3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nodeType="withEffect">
                                  <p:stCondLst>
                                    <p:cond delay="1770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30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0" presetClass="entr" presetSubtype="0" fill="hold" nodeType="withEffect">
                                  <p:stCondLst>
                                    <p:cond delay="1790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30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10" presetClass="entr" presetSubtype="0" fill="hold" nodeType="withEffect">
                                  <p:stCondLst>
                                    <p:cond delay="1810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30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nodeType="withEffect">
                                  <p:stCondLst>
                                    <p:cond delay="1830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30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2" grpId="0"/>
      <p:bldP spid="10" grpId="0"/>
      <p:bldP spid="10" grpId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3</Words>
  <Application>Microsoft Office PowerPoint</Application>
  <PresentationFormat>Экран (4:3)</PresentationFormat>
  <Paragraphs>2</Paragraphs>
  <Slides>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Андрей</cp:lastModifiedBy>
  <cp:revision>34</cp:revision>
  <dcterms:created xsi:type="dcterms:W3CDTF">2011-04-03T08:08:30Z</dcterms:created>
  <dcterms:modified xsi:type="dcterms:W3CDTF">2011-04-03T19:25:19Z</dcterms:modified>
</cp:coreProperties>
</file>